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22"/>
  </p:notesMasterIdLst>
  <p:sldIdLst>
    <p:sldId id="264" r:id="rId2"/>
    <p:sldId id="257" r:id="rId3"/>
    <p:sldId id="260" r:id="rId4"/>
    <p:sldId id="261" r:id="rId5"/>
    <p:sldId id="262" r:id="rId6"/>
    <p:sldId id="263" r:id="rId7"/>
    <p:sldId id="265" r:id="rId8"/>
    <p:sldId id="256" r:id="rId9"/>
    <p:sldId id="259" r:id="rId10"/>
    <p:sldId id="258"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1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45" autoAdjust="0"/>
    <p:restoredTop sz="94660"/>
  </p:normalViewPr>
  <p:slideViewPr>
    <p:cSldViewPr snapToGrid="0">
      <p:cViewPr varScale="1">
        <p:scale>
          <a:sx n="51" d="100"/>
          <a:sy n="51" d="100"/>
        </p:scale>
        <p:origin x="200" y="10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186B09-E1FD-4A5E-9665-5DF26DBE108B}"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kumimoji="1" lang="ja-JP" altLang="en-US"/>
        </a:p>
      </dgm:t>
    </dgm:pt>
    <dgm:pt modelId="{04265CAC-E20F-4216-B984-BDE18B0B35D7}">
      <dgm:prSet phldrT="[テキスト]" phldr="0"/>
      <dgm:spPr/>
      <dgm:t>
        <a:bodyPr/>
        <a:lstStyle/>
        <a:p>
          <a:pPr algn="l"/>
          <a:r>
            <a:rPr kumimoji="1" lang="ja-JP" dirty="0"/>
            <a:t>ミニゲーム</a:t>
          </a:r>
        </a:p>
      </dgm:t>
    </dgm:pt>
    <dgm:pt modelId="{0E6A0100-8165-468B-B372-52CBE3476FF8}" type="parTrans" cxnId="{FA79769D-C1D5-4218-AA22-326DE7CC086A}">
      <dgm:prSet/>
      <dgm:spPr/>
      <dgm:t>
        <a:bodyPr/>
        <a:lstStyle/>
        <a:p>
          <a:endParaRPr kumimoji="1" lang="ja-JP" altLang="en-US"/>
        </a:p>
      </dgm:t>
    </dgm:pt>
    <dgm:pt modelId="{A2E3B185-E6B6-4595-A0E8-1995997D32C5}" type="sibTrans" cxnId="{FA79769D-C1D5-4218-AA22-326DE7CC086A}">
      <dgm:prSet/>
      <dgm:spPr/>
      <dgm:t>
        <a:bodyPr/>
        <a:lstStyle/>
        <a:p>
          <a:endParaRPr kumimoji="1" lang="ja-JP" altLang="en-US"/>
        </a:p>
      </dgm:t>
    </dgm:pt>
    <dgm:pt modelId="{5AAAD615-AF07-4840-A6ED-BBE41EFDEF75}">
      <dgm:prSet phldrT="[テキスト]" phldr="0"/>
      <dgm:spPr/>
      <dgm:t>
        <a:bodyPr/>
        <a:lstStyle/>
        <a:p>
          <a:pPr algn="l"/>
          <a:r>
            <a:rPr kumimoji="1" lang="ja-JP"/>
            <a:t>音声判定</a:t>
          </a:r>
        </a:p>
      </dgm:t>
    </dgm:pt>
    <dgm:pt modelId="{3750EACE-B9B3-4D4F-A1E3-F5EB1820B581}" type="parTrans" cxnId="{25A68BA2-A946-4847-A44F-FED7ACF95240}">
      <dgm:prSet/>
      <dgm:spPr/>
      <dgm:t>
        <a:bodyPr/>
        <a:lstStyle/>
        <a:p>
          <a:endParaRPr kumimoji="1" lang="ja-JP" altLang="en-US"/>
        </a:p>
      </dgm:t>
    </dgm:pt>
    <dgm:pt modelId="{B7CB4069-3C1F-4179-BBA6-3B2254A6B81E}" type="sibTrans" cxnId="{25A68BA2-A946-4847-A44F-FED7ACF95240}">
      <dgm:prSet/>
      <dgm:spPr/>
      <dgm:t>
        <a:bodyPr/>
        <a:lstStyle/>
        <a:p>
          <a:endParaRPr kumimoji="1" lang="ja-JP" altLang="en-US"/>
        </a:p>
      </dgm:t>
    </dgm:pt>
    <dgm:pt modelId="{763733DA-F30F-4DDE-8F04-991C9B5A812B}">
      <dgm:prSet phldr="0"/>
      <dgm:spPr/>
      <dgm:t>
        <a:bodyPr/>
        <a:lstStyle/>
        <a:p>
          <a:pPr algn="l" rtl="0"/>
          <a:r>
            <a:rPr kumimoji="1" lang="ja-JP" dirty="0"/>
            <a:t>追加、変更したもの</a:t>
          </a:r>
          <a:r>
            <a:rPr kumimoji="1" lang="ja-JP" altLang="en-US" dirty="0">
              <a:latin typeface="Calibri Light" panose="020F0302020204030204"/>
            </a:rPr>
            <a:t> </a:t>
          </a:r>
        </a:p>
      </dgm:t>
    </dgm:pt>
    <dgm:pt modelId="{B6197152-0319-4D5E-ADDE-7A57668C0112}" type="parTrans" cxnId="{5D2354B4-8A84-4468-9230-9FF98E0CD449}">
      <dgm:prSet/>
      <dgm:spPr/>
    </dgm:pt>
    <dgm:pt modelId="{B8436885-F2BD-4A22-AD99-0F94FE3A6743}" type="sibTrans" cxnId="{5D2354B4-8A84-4468-9230-9FF98E0CD449}">
      <dgm:prSet/>
      <dgm:spPr/>
    </dgm:pt>
    <dgm:pt modelId="{802867CF-5A08-417B-ABFB-7093D874E3E8}">
      <dgm:prSet phldr="0"/>
      <dgm:spPr/>
      <dgm:t>
        <a:bodyPr/>
        <a:lstStyle/>
        <a:p>
          <a:pPr algn="l"/>
          <a:r>
            <a:rPr kumimoji="1" lang="ja-JP" dirty="0"/>
            <a:t>結果表示のアドバイス </a:t>
          </a:r>
        </a:p>
      </dgm:t>
    </dgm:pt>
    <dgm:pt modelId="{1C916A7E-1110-4192-A5FD-DBB337519582}" type="parTrans" cxnId="{9FC3A386-7AFE-4F64-854E-7EE122EFE150}">
      <dgm:prSet/>
      <dgm:spPr/>
    </dgm:pt>
    <dgm:pt modelId="{EE8CF93B-1B2C-4E79-83F9-A4649CC5003E}" type="sibTrans" cxnId="{9FC3A386-7AFE-4F64-854E-7EE122EFE150}">
      <dgm:prSet/>
      <dgm:spPr/>
    </dgm:pt>
    <dgm:pt modelId="{F7DD2EB5-45AC-4E44-A759-EEAD4709BA1C}">
      <dgm:prSet phldr="0"/>
      <dgm:spPr/>
      <dgm:t>
        <a:bodyPr/>
        <a:lstStyle/>
        <a:p>
          <a:pPr algn="l" rtl="0"/>
          <a:r>
            <a:rPr kumimoji="1" lang="ja-JP" dirty="0"/>
            <a:t>Twitterへの結果投稿</a:t>
          </a:r>
          <a:r>
            <a:rPr kumimoji="1" lang="ja-JP" altLang="en-US" dirty="0">
              <a:latin typeface="Calibri Light" panose="020F0302020204030204"/>
            </a:rPr>
            <a:t> </a:t>
          </a:r>
          <a:endParaRPr kumimoji="1" lang="ja-JP" dirty="0"/>
        </a:p>
      </dgm:t>
    </dgm:pt>
    <dgm:pt modelId="{9597160A-381F-4A05-BC54-AE27F1E54786}" type="parTrans" cxnId="{E200AC86-E25F-4636-8DB4-9CE11E5747CE}">
      <dgm:prSet/>
      <dgm:spPr/>
    </dgm:pt>
    <dgm:pt modelId="{715E4359-9DE9-46C8-AB3E-73C6A3CAE073}" type="sibTrans" cxnId="{E200AC86-E25F-4636-8DB4-9CE11E5747CE}">
      <dgm:prSet/>
      <dgm:spPr/>
    </dgm:pt>
    <dgm:pt modelId="{D6BDF1DE-519C-4461-82BF-775BACBA686D}">
      <dgm:prSet phldr="0"/>
      <dgm:spPr/>
      <dgm:t>
        <a:bodyPr/>
        <a:lstStyle/>
        <a:p>
          <a:pPr algn="l" rtl="0"/>
          <a:r>
            <a:rPr kumimoji="1" lang="ja-JP" dirty="0"/>
            <a:t>デザイン</a:t>
          </a:r>
          <a:r>
            <a:rPr kumimoji="1" lang="ja-JP" altLang="en-US" dirty="0">
              <a:latin typeface="Calibri Light" panose="020F0302020204030204"/>
            </a:rPr>
            <a:t> </a:t>
          </a:r>
          <a:r>
            <a:rPr kumimoji="1" lang="ja-JP" dirty="0"/>
            <a:t> </a:t>
          </a:r>
        </a:p>
      </dgm:t>
    </dgm:pt>
    <dgm:pt modelId="{BBEC0610-584C-4ED4-A8FF-5AC00686BFE4}" type="parTrans" cxnId="{B0F7A873-5214-47C9-895B-02AAFD3D4074}">
      <dgm:prSet/>
      <dgm:spPr/>
    </dgm:pt>
    <dgm:pt modelId="{AF2579B6-3937-482A-AF3D-63B41F01CE3A}" type="sibTrans" cxnId="{B0F7A873-5214-47C9-895B-02AAFD3D4074}">
      <dgm:prSet/>
      <dgm:spPr/>
    </dgm:pt>
    <dgm:pt modelId="{42CE7B32-B499-4A37-9E11-249728B1EF1C}">
      <dgm:prSet phldr="0"/>
      <dgm:spPr/>
      <dgm:t>
        <a:bodyPr/>
        <a:lstStyle/>
        <a:p>
          <a:pPr algn="l" rtl="0"/>
          <a:r>
            <a:rPr kumimoji="1" lang="ja-JP"/>
            <a:t>削</a:t>
          </a:r>
          <a:r>
            <a:rPr kumimoji="1" lang="ja-JP" dirty="0"/>
            <a:t>除</a:t>
          </a:r>
          <a:r>
            <a:rPr kumimoji="1" lang="ja-JP"/>
            <a:t>したもの</a:t>
          </a:r>
          <a:r>
            <a:rPr kumimoji="1" lang="ja-JP" altLang="en-US">
              <a:latin typeface="Calibri Light" panose="020F0302020204030204"/>
            </a:rPr>
            <a:t> </a:t>
          </a:r>
          <a:endParaRPr kumimoji="1" lang="ja-JP"/>
        </a:p>
      </dgm:t>
    </dgm:pt>
    <dgm:pt modelId="{351C291D-A9C3-45DE-868E-D973951AAF04}" type="parTrans" cxnId="{D70F1A1C-BDB1-497C-B413-7B4AC57B8E4A}">
      <dgm:prSet/>
      <dgm:spPr/>
    </dgm:pt>
    <dgm:pt modelId="{6D5FC99A-CC8D-4C49-B560-1A24B2D5B5C4}" type="sibTrans" cxnId="{D70F1A1C-BDB1-497C-B413-7B4AC57B8E4A}">
      <dgm:prSet/>
      <dgm:spPr/>
    </dgm:pt>
    <dgm:pt modelId="{1DC847D3-5ED1-481B-91CB-3D606F081057}">
      <dgm:prSet phldr="0"/>
      <dgm:spPr/>
      <dgm:t>
        <a:bodyPr/>
        <a:lstStyle/>
        <a:p>
          <a:pPr algn="l" rtl="0"/>
          <a:r>
            <a:rPr kumimoji="1" lang="ja-JP"/>
            <a:t>ログイン機能</a:t>
          </a:r>
          <a:r>
            <a:rPr kumimoji="1" lang="ja-JP" altLang="en-US">
              <a:latin typeface="Calibri Light" panose="020F0302020204030204"/>
            </a:rPr>
            <a:t> </a:t>
          </a:r>
          <a:endParaRPr kumimoji="1" lang="ja-JP"/>
        </a:p>
      </dgm:t>
    </dgm:pt>
    <dgm:pt modelId="{435F789F-C978-422F-AFC8-BF356BB5FC8F}" type="parTrans" cxnId="{A3B83D87-B7C0-4FCF-8CAF-A7B9CD4D9FA8}">
      <dgm:prSet/>
      <dgm:spPr/>
    </dgm:pt>
    <dgm:pt modelId="{4957F24D-54D4-4249-8236-86BD0C340DD2}" type="sibTrans" cxnId="{A3B83D87-B7C0-4FCF-8CAF-A7B9CD4D9FA8}">
      <dgm:prSet/>
      <dgm:spPr/>
    </dgm:pt>
    <dgm:pt modelId="{A105BA94-8459-4FDF-98A9-92DF16480BB8}">
      <dgm:prSet phldr="0"/>
      <dgm:spPr/>
      <dgm:t>
        <a:bodyPr/>
        <a:lstStyle/>
        <a:p>
          <a:pPr algn="l" rtl="0"/>
          <a:r>
            <a:rPr kumimoji="1" lang="ja-JP"/>
            <a:t>好感度蓄積</a:t>
          </a:r>
          <a:r>
            <a:rPr kumimoji="1" lang="ja-JP" altLang="en-US">
              <a:latin typeface="Calibri Light" panose="020F0302020204030204"/>
            </a:rPr>
            <a:t> </a:t>
          </a:r>
          <a:endParaRPr kumimoji="1" lang="ja-JP"/>
        </a:p>
      </dgm:t>
    </dgm:pt>
    <dgm:pt modelId="{F9F3AF26-DA7C-4986-942D-0A8128185E6A}" type="parTrans" cxnId="{3CF41989-83CC-406B-8EF1-5B159C9E384F}">
      <dgm:prSet/>
      <dgm:spPr/>
    </dgm:pt>
    <dgm:pt modelId="{3B433624-A6F6-42B1-9EFE-2B8DFE30C59C}" type="sibTrans" cxnId="{3CF41989-83CC-406B-8EF1-5B159C9E384F}">
      <dgm:prSet/>
      <dgm:spPr/>
    </dgm:pt>
    <dgm:pt modelId="{0D0C1545-5EFC-425C-88BF-20152398BDE0}" type="pres">
      <dgm:prSet presAssocID="{A7186B09-E1FD-4A5E-9665-5DF26DBE108B}" presName="Name0" presStyleCnt="0">
        <dgm:presLayoutVars>
          <dgm:dir/>
          <dgm:animLvl val="lvl"/>
          <dgm:resizeHandles val="exact"/>
        </dgm:presLayoutVars>
      </dgm:prSet>
      <dgm:spPr/>
    </dgm:pt>
    <dgm:pt modelId="{DB071F40-4DEB-4E58-99F5-71315FA83070}" type="pres">
      <dgm:prSet presAssocID="{763733DA-F30F-4DDE-8F04-991C9B5A812B}" presName="composite" presStyleCnt="0"/>
      <dgm:spPr/>
    </dgm:pt>
    <dgm:pt modelId="{04E02497-E5B5-4AB4-8DDB-7EE95B11656D}" type="pres">
      <dgm:prSet presAssocID="{763733DA-F30F-4DDE-8F04-991C9B5A812B}" presName="parTx" presStyleLbl="alignNode1" presStyleIdx="0" presStyleCnt="2">
        <dgm:presLayoutVars>
          <dgm:chMax val="0"/>
          <dgm:chPref val="0"/>
          <dgm:bulletEnabled val="1"/>
        </dgm:presLayoutVars>
      </dgm:prSet>
      <dgm:spPr/>
    </dgm:pt>
    <dgm:pt modelId="{5EB61443-D79D-472C-B4F2-490E7741B011}" type="pres">
      <dgm:prSet presAssocID="{763733DA-F30F-4DDE-8F04-991C9B5A812B}" presName="desTx" presStyleLbl="alignAccFollowNode1" presStyleIdx="0" presStyleCnt="2">
        <dgm:presLayoutVars>
          <dgm:bulletEnabled val="1"/>
        </dgm:presLayoutVars>
      </dgm:prSet>
      <dgm:spPr/>
    </dgm:pt>
    <dgm:pt modelId="{CA11406D-CF99-496C-9723-ECCD46310539}" type="pres">
      <dgm:prSet presAssocID="{B8436885-F2BD-4A22-AD99-0F94FE3A6743}" presName="space" presStyleCnt="0"/>
      <dgm:spPr/>
    </dgm:pt>
    <dgm:pt modelId="{5C0C322B-A2C3-4011-880B-46CC3FF3AD57}" type="pres">
      <dgm:prSet presAssocID="{42CE7B32-B499-4A37-9E11-249728B1EF1C}" presName="composite" presStyleCnt="0"/>
      <dgm:spPr/>
    </dgm:pt>
    <dgm:pt modelId="{DD688912-2013-4B91-AD74-5053B5E6C104}" type="pres">
      <dgm:prSet presAssocID="{42CE7B32-B499-4A37-9E11-249728B1EF1C}" presName="parTx" presStyleLbl="alignNode1" presStyleIdx="1" presStyleCnt="2">
        <dgm:presLayoutVars>
          <dgm:chMax val="0"/>
          <dgm:chPref val="0"/>
          <dgm:bulletEnabled val="1"/>
        </dgm:presLayoutVars>
      </dgm:prSet>
      <dgm:spPr/>
    </dgm:pt>
    <dgm:pt modelId="{42BB8B42-D43C-499F-A5BE-065A641A78C6}" type="pres">
      <dgm:prSet presAssocID="{42CE7B32-B499-4A37-9E11-249728B1EF1C}" presName="desTx" presStyleLbl="alignAccFollowNode1" presStyleIdx="1" presStyleCnt="2">
        <dgm:presLayoutVars>
          <dgm:bulletEnabled val="1"/>
        </dgm:presLayoutVars>
      </dgm:prSet>
      <dgm:spPr/>
    </dgm:pt>
  </dgm:ptLst>
  <dgm:cxnLst>
    <dgm:cxn modelId="{D70F1A1C-BDB1-497C-B413-7B4AC57B8E4A}" srcId="{A7186B09-E1FD-4A5E-9665-5DF26DBE108B}" destId="{42CE7B32-B499-4A37-9E11-249728B1EF1C}" srcOrd="1" destOrd="0" parTransId="{351C291D-A9C3-45DE-868E-D973951AAF04}" sibTransId="{6D5FC99A-CC8D-4C49-B560-1A24B2D5B5C4}"/>
    <dgm:cxn modelId="{F0306A4B-F358-43B7-9952-41003052ACCE}" type="presOf" srcId="{A7186B09-E1FD-4A5E-9665-5DF26DBE108B}" destId="{0D0C1545-5EFC-425C-88BF-20152398BDE0}" srcOrd="0" destOrd="0" presId="urn:microsoft.com/office/officeart/2005/8/layout/hList1"/>
    <dgm:cxn modelId="{576AE36A-C943-4A4F-9987-D7B0BF3F90AA}" type="presOf" srcId="{F7DD2EB5-45AC-4E44-A759-EEAD4709BA1C}" destId="{5EB61443-D79D-472C-B4F2-490E7741B011}" srcOrd="0" destOrd="1" presId="urn:microsoft.com/office/officeart/2005/8/layout/hList1"/>
    <dgm:cxn modelId="{29EBD16B-0EEA-4879-8479-439FC9032C50}" type="presOf" srcId="{D6BDF1DE-519C-4461-82BF-775BACBA686D}" destId="{5EB61443-D79D-472C-B4F2-490E7741B011}" srcOrd="0" destOrd="2" presId="urn:microsoft.com/office/officeart/2005/8/layout/hList1"/>
    <dgm:cxn modelId="{A67B4372-504C-4B8D-89DB-5A1A9BC2A2F4}" type="presOf" srcId="{A105BA94-8459-4FDF-98A9-92DF16480BB8}" destId="{42BB8B42-D43C-499F-A5BE-065A641A78C6}" srcOrd="0" destOrd="1" presId="urn:microsoft.com/office/officeart/2005/8/layout/hList1"/>
    <dgm:cxn modelId="{B0F7A873-5214-47C9-895B-02AAFD3D4074}" srcId="{763733DA-F30F-4DDE-8F04-991C9B5A812B}" destId="{D6BDF1DE-519C-4461-82BF-775BACBA686D}" srcOrd="2" destOrd="0" parTransId="{BBEC0610-584C-4ED4-A8FF-5AC00686BFE4}" sibTransId="{AF2579B6-3937-482A-AF3D-63B41F01CE3A}"/>
    <dgm:cxn modelId="{EFF35B7D-F9C9-4A55-A2A4-D511B26725F2}" type="presOf" srcId="{1DC847D3-5ED1-481B-91CB-3D606F081057}" destId="{42BB8B42-D43C-499F-A5BE-065A641A78C6}" srcOrd="0" destOrd="0" presId="urn:microsoft.com/office/officeart/2005/8/layout/hList1"/>
    <dgm:cxn modelId="{0535F285-80D3-447C-A7CA-11F96DA1C713}" type="presOf" srcId="{5AAAD615-AF07-4840-A6ED-BBE41EFDEF75}" destId="{42BB8B42-D43C-499F-A5BE-065A641A78C6}" srcOrd="0" destOrd="2" presId="urn:microsoft.com/office/officeart/2005/8/layout/hList1"/>
    <dgm:cxn modelId="{9FC3A386-7AFE-4F64-854E-7EE122EFE150}" srcId="{763733DA-F30F-4DDE-8F04-991C9B5A812B}" destId="{802867CF-5A08-417B-ABFB-7093D874E3E8}" srcOrd="0" destOrd="0" parTransId="{1C916A7E-1110-4192-A5FD-DBB337519582}" sibTransId="{EE8CF93B-1B2C-4E79-83F9-A4649CC5003E}"/>
    <dgm:cxn modelId="{E200AC86-E25F-4636-8DB4-9CE11E5747CE}" srcId="{763733DA-F30F-4DDE-8F04-991C9B5A812B}" destId="{F7DD2EB5-45AC-4E44-A759-EEAD4709BA1C}" srcOrd="1" destOrd="0" parTransId="{9597160A-381F-4A05-BC54-AE27F1E54786}" sibTransId="{715E4359-9DE9-46C8-AB3E-73C6A3CAE073}"/>
    <dgm:cxn modelId="{A3B83D87-B7C0-4FCF-8CAF-A7B9CD4D9FA8}" srcId="{42CE7B32-B499-4A37-9E11-249728B1EF1C}" destId="{1DC847D3-5ED1-481B-91CB-3D606F081057}" srcOrd="0" destOrd="0" parTransId="{435F789F-C978-422F-AFC8-BF356BB5FC8F}" sibTransId="{4957F24D-54D4-4249-8236-86BD0C340DD2}"/>
    <dgm:cxn modelId="{3CF41989-83CC-406B-8EF1-5B159C9E384F}" srcId="{42CE7B32-B499-4A37-9E11-249728B1EF1C}" destId="{A105BA94-8459-4FDF-98A9-92DF16480BB8}" srcOrd="1" destOrd="0" parTransId="{F9F3AF26-DA7C-4986-942D-0A8128185E6A}" sibTransId="{3B433624-A6F6-42B1-9EFE-2B8DFE30C59C}"/>
    <dgm:cxn modelId="{FA79769D-C1D5-4218-AA22-326DE7CC086A}" srcId="{763733DA-F30F-4DDE-8F04-991C9B5A812B}" destId="{04265CAC-E20F-4216-B984-BDE18B0B35D7}" srcOrd="3" destOrd="0" parTransId="{0E6A0100-8165-468B-B372-52CBE3476FF8}" sibTransId="{A2E3B185-E6B6-4595-A0E8-1995997D32C5}"/>
    <dgm:cxn modelId="{25A68BA2-A946-4847-A44F-FED7ACF95240}" srcId="{42CE7B32-B499-4A37-9E11-249728B1EF1C}" destId="{5AAAD615-AF07-4840-A6ED-BBE41EFDEF75}" srcOrd="2" destOrd="0" parTransId="{3750EACE-B9B3-4D4F-A1E3-F5EB1820B581}" sibTransId="{B7CB4069-3C1F-4179-BBA6-3B2254A6B81E}"/>
    <dgm:cxn modelId="{F3823BA8-0BE7-45BA-AAFE-C4166880F82B}" type="presOf" srcId="{802867CF-5A08-417B-ABFB-7093D874E3E8}" destId="{5EB61443-D79D-472C-B4F2-490E7741B011}" srcOrd="0" destOrd="0" presId="urn:microsoft.com/office/officeart/2005/8/layout/hList1"/>
    <dgm:cxn modelId="{52E19AB3-4988-4954-8EEE-5262EAA0B1DE}" type="presOf" srcId="{763733DA-F30F-4DDE-8F04-991C9B5A812B}" destId="{04E02497-E5B5-4AB4-8DDB-7EE95B11656D}" srcOrd="0" destOrd="0" presId="urn:microsoft.com/office/officeart/2005/8/layout/hList1"/>
    <dgm:cxn modelId="{5D2354B4-8A84-4468-9230-9FF98E0CD449}" srcId="{A7186B09-E1FD-4A5E-9665-5DF26DBE108B}" destId="{763733DA-F30F-4DDE-8F04-991C9B5A812B}" srcOrd="0" destOrd="0" parTransId="{B6197152-0319-4D5E-ADDE-7A57668C0112}" sibTransId="{B8436885-F2BD-4A22-AD99-0F94FE3A6743}"/>
    <dgm:cxn modelId="{D20C5AE2-BCBB-4A55-8413-7C5187AB62F3}" type="presOf" srcId="{04265CAC-E20F-4216-B984-BDE18B0B35D7}" destId="{5EB61443-D79D-472C-B4F2-490E7741B011}" srcOrd="0" destOrd="3" presId="urn:microsoft.com/office/officeart/2005/8/layout/hList1"/>
    <dgm:cxn modelId="{01ED58F4-6DEE-455E-90DD-07ED03EEFC07}" type="presOf" srcId="{42CE7B32-B499-4A37-9E11-249728B1EF1C}" destId="{DD688912-2013-4B91-AD74-5053B5E6C104}" srcOrd="0" destOrd="0" presId="urn:microsoft.com/office/officeart/2005/8/layout/hList1"/>
    <dgm:cxn modelId="{C237FA09-5087-468A-A5BF-0CF46DC891E8}" type="presParOf" srcId="{0D0C1545-5EFC-425C-88BF-20152398BDE0}" destId="{DB071F40-4DEB-4E58-99F5-71315FA83070}" srcOrd="0" destOrd="0" presId="urn:microsoft.com/office/officeart/2005/8/layout/hList1"/>
    <dgm:cxn modelId="{69703930-64C9-4314-8763-416CEEEF7E71}" type="presParOf" srcId="{DB071F40-4DEB-4E58-99F5-71315FA83070}" destId="{04E02497-E5B5-4AB4-8DDB-7EE95B11656D}" srcOrd="0" destOrd="0" presId="urn:microsoft.com/office/officeart/2005/8/layout/hList1"/>
    <dgm:cxn modelId="{46E3B3DB-E820-4BE3-B28F-F8277E5BAB6A}" type="presParOf" srcId="{DB071F40-4DEB-4E58-99F5-71315FA83070}" destId="{5EB61443-D79D-472C-B4F2-490E7741B011}" srcOrd="1" destOrd="0" presId="urn:microsoft.com/office/officeart/2005/8/layout/hList1"/>
    <dgm:cxn modelId="{CB28D61B-C059-4F86-A8E1-1FB14AB8ECE8}" type="presParOf" srcId="{0D0C1545-5EFC-425C-88BF-20152398BDE0}" destId="{CA11406D-CF99-496C-9723-ECCD46310539}" srcOrd="1" destOrd="0" presId="urn:microsoft.com/office/officeart/2005/8/layout/hList1"/>
    <dgm:cxn modelId="{7D92AC4A-B43B-472B-B383-ADD673371555}" type="presParOf" srcId="{0D0C1545-5EFC-425C-88BF-20152398BDE0}" destId="{5C0C322B-A2C3-4011-880B-46CC3FF3AD57}" srcOrd="2" destOrd="0" presId="urn:microsoft.com/office/officeart/2005/8/layout/hList1"/>
    <dgm:cxn modelId="{F5817C95-5D62-4A6D-8DA6-22D6D06BB9BA}" type="presParOf" srcId="{5C0C322B-A2C3-4011-880B-46CC3FF3AD57}" destId="{DD688912-2013-4B91-AD74-5053B5E6C104}" srcOrd="0" destOrd="0" presId="urn:microsoft.com/office/officeart/2005/8/layout/hList1"/>
    <dgm:cxn modelId="{509EB32A-BE92-4965-9774-218B3AB44DDD}" type="presParOf" srcId="{5C0C322B-A2C3-4011-880B-46CC3FF3AD57}" destId="{42BB8B42-D43C-499F-A5BE-065A641A78C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00DEF9-751F-455C-8E76-C26EBBB8640D}"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kumimoji="1" lang="ja-JP" altLang="en-US"/>
        </a:p>
      </dgm:t>
    </dgm:pt>
    <dgm:pt modelId="{B9E99BC8-5ECE-4752-88DB-BDFFC7FC2E69}">
      <dgm:prSet phldrT="[テキスト]" phldr="0"/>
      <dgm:spPr/>
      <dgm:t>
        <a:bodyPr/>
        <a:lstStyle/>
        <a:p>
          <a:r>
            <a:rPr kumimoji="1" lang="ja-JP" altLang="en-US">
              <a:latin typeface="Calibri Light" panose="020F0302020204030204"/>
            </a:rPr>
            <a:t>良かった点</a:t>
          </a:r>
          <a:endParaRPr kumimoji="1" lang="ja-JP" altLang="en-US" dirty="0"/>
        </a:p>
      </dgm:t>
    </dgm:pt>
    <dgm:pt modelId="{54D7E4F9-BF54-4B33-9B14-076D23541750}" type="parTrans" cxnId="{D9DA09B2-7930-419F-9832-A1294A485207}">
      <dgm:prSet/>
      <dgm:spPr/>
      <dgm:t>
        <a:bodyPr/>
        <a:lstStyle/>
        <a:p>
          <a:endParaRPr kumimoji="1" lang="ja-JP" altLang="en-US"/>
        </a:p>
      </dgm:t>
    </dgm:pt>
    <dgm:pt modelId="{A67E3168-903F-44D7-A53A-371FDE3975B8}" type="sibTrans" cxnId="{D9DA09B2-7930-419F-9832-A1294A485207}">
      <dgm:prSet/>
      <dgm:spPr/>
      <dgm:t>
        <a:bodyPr/>
        <a:lstStyle/>
        <a:p>
          <a:endParaRPr kumimoji="1" lang="ja-JP" altLang="en-US"/>
        </a:p>
      </dgm:t>
    </dgm:pt>
    <dgm:pt modelId="{F740A660-F94D-4043-A5D4-B71701871234}">
      <dgm:prSet phldrT="[テキスト]" phldr="0"/>
      <dgm:spPr/>
      <dgm:t>
        <a:bodyPr/>
        <a:lstStyle/>
        <a:p>
          <a:r>
            <a:rPr kumimoji="1" lang="ja-JP" dirty="0"/>
            <a:t>メンバが仕事を積極的に取って行えた</a:t>
          </a:r>
        </a:p>
      </dgm:t>
    </dgm:pt>
    <dgm:pt modelId="{F7A7F952-BCC3-44AF-A499-93AF20D4D0F2}" type="parTrans" cxnId="{FCEC9774-CC5D-4952-A0BA-98624B5A62AC}">
      <dgm:prSet/>
      <dgm:spPr/>
      <dgm:t>
        <a:bodyPr/>
        <a:lstStyle/>
        <a:p>
          <a:endParaRPr kumimoji="1" lang="ja-JP" altLang="en-US"/>
        </a:p>
      </dgm:t>
    </dgm:pt>
    <dgm:pt modelId="{3267DAC1-CD6D-4DC8-B917-5747F443C0D1}" type="sibTrans" cxnId="{FCEC9774-CC5D-4952-A0BA-98624B5A62AC}">
      <dgm:prSet/>
      <dgm:spPr/>
      <dgm:t>
        <a:bodyPr/>
        <a:lstStyle/>
        <a:p>
          <a:endParaRPr kumimoji="1" lang="ja-JP" altLang="en-US"/>
        </a:p>
      </dgm:t>
    </dgm:pt>
    <dgm:pt modelId="{0A704428-5346-47F8-8DDD-85F273409F0E}">
      <dgm:prSet phldr="0"/>
      <dgm:spPr/>
      <dgm:t>
        <a:bodyPr/>
        <a:lstStyle/>
        <a:p>
          <a:pPr rtl="0"/>
          <a:r>
            <a:rPr kumimoji="1" lang="ja-JP" altLang="en-US" dirty="0">
              <a:latin typeface="Calibri Light" panose="020F0302020204030204"/>
            </a:rPr>
            <a:t>反省点</a:t>
          </a:r>
        </a:p>
      </dgm:t>
    </dgm:pt>
    <dgm:pt modelId="{E5C32C33-CF55-4E9F-94AB-3513588E53C7}" type="parTrans" cxnId="{4AC7D36F-5120-4823-8BF8-32FDC052004E}">
      <dgm:prSet/>
      <dgm:spPr/>
    </dgm:pt>
    <dgm:pt modelId="{F41755A3-A9A5-4F04-BE03-EB142EFAE448}" type="sibTrans" cxnId="{4AC7D36F-5120-4823-8BF8-32FDC052004E}">
      <dgm:prSet/>
      <dgm:spPr/>
    </dgm:pt>
    <dgm:pt modelId="{668F41CF-5360-4916-9EE2-AF3CDC10BD24}">
      <dgm:prSet phldr="0"/>
      <dgm:spPr/>
      <dgm:t>
        <a:bodyPr/>
        <a:lstStyle/>
        <a:p>
          <a:r>
            <a:rPr kumimoji="1" lang="ja-JP" altLang="en-US" dirty="0">
              <a:latin typeface="Calibri Light" panose="020F0302020204030204"/>
            </a:rPr>
            <a:t>途中方向性を失っていた時があった</a:t>
          </a:r>
        </a:p>
      </dgm:t>
    </dgm:pt>
    <dgm:pt modelId="{A7CEB72D-4BE8-4970-89BB-307EAEB95037}" type="parTrans" cxnId="{F967FD2B-ABF6-457C-A05C-3B20F7395296}">
      <dgm:prSet/>
      <dgm:spPr/>
    </dgm:pt>
    <dgm:pt modelId="{EDD6A2B5-0D2B-49D9-A074-9BE91976D396}" type="sibTrans" cxnId="{F967FD2B-ABF6-457C-A05C-3B20F7395296}">
      <dgm:prSet/>
      <dgm:spPr/>
    </dgm:pt>
    <dgm:pt modelId="{9282D46E-B5F3-4AD8-93CA-A48F8EF206B2}">
      <dgm:prSet phldr="0"/>
      <dgm:spPr/>
      <dgm:t>
        <a:bodyPr/>
        <a:lstStyle/>
        <a:p>
          <a:pPr rtl="0"/>
          <a:r>
            <a:rPr kumimoji="1" lang="ja-JP" dirty="0"/>
            <a:t>各自決められた担当箇所を完遂した</a:t>
          </a:r>
          <a:endParaRPr kumimoji="1" lang="en-US" altLang="ja-JP" dirty="0"/>
        </a:p>
      </dgm:t>
    </dgm:pt>
    <dgm:pt modelId="{C8A1F029-EE8E-4A2E-8D3B-40CBA38D6DBF}" type="parTrans" cxnId="{E23EAC5D-32F5-4625-9453-4918F46E13CE}">
      <dgm:prSet/>
      <dgm:spPr/>
    </dgm:pt>
    <dgm:pt modelId="{DE91742A-F8CD-457F-AC8F-5352BDC7EA7C}" type="sibTrans" cxnId="{E23EAC5D-32F5-4625-9453-4918F46E13CE}">
      <dgm:prSet/>
      <dgm:spPr/>
    </dgm:pt>
    <dgm:pt modelId="{D490552A-E26A-4F16-8A78-5395CF85E9C3}">
      <dgm:prSet phldr="0"/>
      <dgm:spPr/>
      <dgm:t>
        <a:bodyPr/>
        <a:lstStyle/>
        <a:p>
          <a:r>
            <a:rPr kumimoji="1" lang="ja-JP" dirty="0"/>
            <a:t>ほぼ予定通りにプロジェクトを進めることができた</a:t>
          </a:r>
          <a:endParaRPr kumimoji="1" lang="en-US" altLang="ja-JP" dirty="0"/>
        </a:p>
      </dgm:t>
    </dgm:pt>
    <dgm:pt modelId="{9A27668A-9639-4463-B1DA-E32E3936C6A1}" type="parTrans" cxnId="{72E4D7F9-5E8A-4E9F-981B-0D2DF10A3497}">
      <dgm:prSet/>
      <dgm:spPr/>
    </dgm:pt>
    <dgm:pt modelId="{857B6D46-D308-4E7B-85EF-26DB3AB481DB}" type="sibTrans" cxnId="{72E4D7F9-5E8A-4E9F-981B-0D2DF10A3497}">
      <dgm:prSet/>
      <dgm:spPr/>
    </dgm:pt>
    <dgm:pt modelId="{29D18E8D-CF31-4D3B-9888-413D855E0087}">
      <dgm:prSet phldr="0"/>
      <dgm:spPr/>
      <dgm:t>
        <a:bodyPr/>
        <a:lstStyle/>
        <a:p>
          <a:r>
            <a:rPr kumimoji="1" lang="ja-JP" altLang="en-US" dirty="0">
              <a:latin typeface="Calibri Light" panose="020F0302020204030204"/>
            </a:rPr>
            <a:t>話し合いがうまくできていない事があった</a:t>
          </a:r>
        </a:p>
      </dgm:t>
    </dgm:pt>
    <dgm:pt modelId="{A4C7F2F9-B788-4E20-9CCB-437ED2351479}" type="parTrans" cxnId="{A9AE23A3-44C9-4BD4-AEC8-08B8FF79412B}">
      <dgm:prSet/>
      <dgm:spPr/>
    </dgm:pt>
    <dgm:pt modelId="{2ED74AFD-6FD9-443F-9BD1-D1EE72A3FB72}" type="sibTrans" cxnId="{A9AE23A3-44C9-4BD4-AEC8-08B8FF79412B}">
      <dgm:prSet/>
      <dgm:spPr/>
    </dgm:pt>
    <dgm:pt modelId="{75E2A075-A9F2-4FA0-ABDB-116039A2F321}" type="pres">
      <dgm:prSet presAssocID="{EC00DEF9-751F-455C-8E76-C26EBBB8640D}" presName="linear" presStyleCnt="0">
        <dgm:presLayoutVars>
          <dgm:dir/>
          <dgm:animLvl val="lvl"/>
          <dgm:resizeHandles val="exact"/>
        </dgm:presLayoutVars>
      </dgm:prSet>
      <dgm:spPr/>
    </dgm:pt>
    <dgm:pt modelId="{DCEBAD03-9C2C-47D3-916F-57901561A166}" type="pres">
      <dgm:prSet presAssocID="{B9E99BC8-5ECE-4752-88DB-BDFFC7FC2E69}" presName="parentLin" presStyleCnt="0"/>
      <dgm:spPr/>
    </dgm:pt>
    <dgm:pt modelId="{13468D54-DA8E-4AAE-B6EE-D44AF44EF6D4}" type="pres">
      <dgm:prSet presAssocID="{B9E99BC8-5ECE-4752-88DB-BDFFC7FC2E69}" presName="parentLeftMargin" presStyleLbl="node1" presStyleIdx="0" presStyleCnt="2"/>
      <dgm:spPr/>
    </dgm:pt>
    <dgm:pt modelId="{60679043-7D8E-42B8-9469-5E1165ECA07F}" type="pres">
      <dgm:prSet presAssocID="{B9E99BC8-5ECE-4752-88DB-BDFFC7FC2E69}" presName="parentText" presStyleLbl="node1" presStyleIdx="0" presStyleCnt="2">
        <dgm:presLayoutVars>
          <dgm:chMax val="0"/>
          <dgm:bulletEnabled val="1"/>
        </dgm:presLayoutVars>
      </dgm:prSet>
      <dgm:spPr/>
    </dgm:pt>
    <dgm:pt modelId="{2E6573BA-866A-4243-8258-A2AC9AE4CFDA}" type="pres">
      <dgm:prSet presAssocID="{B9E99BC8-5ECE-4752-88DB-BDFFC7FC2E69}" presName="negativeSpace" presStyleCnt="0"/>
      <dgm:spPr/>
    </dgm:pt>
    <dgm:pt modelId="{79B342A9-A1C6-4CB3-B16E-190A149FC02A}" type="pres">
      <dgm:prSet presAssocID="{B9E99BC8-5ECE-4752-88DB-BDFFC7FC2E69}" presName="childText" presStyleLbl="conFgAcc1" presStyleIdx="0" presStyleCnt="2">
        <dgm:presLayoutVars>
          <dgm:bulletEnabled val="1"/>
        </dgm:presLayoutVars>
      </dgm:prSet>
      <dgm:spPr/>
    </dgm:pt>
    <dgm:pt modelId="{14945013-91C8-4005-88D6-65F70C861941}" type="pres">
      <dgm:prSet presAssocID="{A67E3168-903F-44D7-A53A-371FDE3975B8}" presName="spaceBetweenRectangles" presStyleCnt="0"/>
      <dgm:spPr/>
    </dgm:pt>
    <dgm:pt modelId="{FFCA45DE-13F4-46DA-950C-CA1BDD1F0CCD}" type="pres">
      <dgm:prSet presAssocID="{0A704428-5346-47F8-8DDD-85F273409F0E}" presName="parentLin" presStyleCnt="0"/>
      <dgm:spPr/>
    </dgm:pt>
    <dgm:pt modelId="{3D56F2B6-55B1-48BA-AFC8-D2E29D4C4435}" type="pres">
      <dgm:prSet presAssocID="{0A704428-5346-47F8-8DDD-85F273409F0E}" presName="parentLeftMargin" presStyleLbl="node1" presStyleIdx="0" presStyleCnt="2"/>
      <dgm:spPr/>
    </dgm:pt>
    <dgm:pt modelId="{4463B660-76AD-4F70-AB2D-D2448910684F}" type="pres">
      <dgm:prSet presAssocID="{0A704428-5346-47F8-8DDD-85F273409F0E}" presName="parentText" presStyleLbl="node1" presStyleIdx="1" presStyleCnt="2">
        <dgm:presLayoutVars>
          <dgm:chMax val="0"/>
          <dgm:bulletEnabled val="1"/>
        </dgm:presLayoutVars>
      </dgm:prSet>
      <dgm:spPr/>
    </dgm:pt>
    <dgm:pt modelId="{8C118CCA-7608-4349-A828-F85FB71BC486}" type="pres">
      <dgm:prSet presAssocID="{0A704428-5346-47F8-8DDD-85F273409F0E}" presName="negativeSpace" presStyleCnt="0"/>
      <dgm:spPr/>
    </dgm:pt>
    <dgm:pt modelId="{342F0610-558F-4F16-B7A4-0C181CA56DB2}" type="pres">
      <dgm:prSet presAssocID="{0A704428-5346-47F8-8DDD-85F273409F0E}" presName="childText" presStyleLbl="conFgAcc1" presStyleIdx="1" presStyleCnt="2">
        <dgm:presLayoutVars>
          <dgm:bulletEnabled val="1"/>
        </dgm:presLayoutVars>
      </dgm:prSet>
      <dgm:spPr/>
    </dgm:pt>
  </dgm:ptLst>
  <dgm:cxnLst>
    <dgm:cxn modelId="{CF81800E-7C73-4828-AD5B-C5D281B64FCB}" type="presOf" srcId="{0A704428-5346-47F8-8DDD-85F273409F0E}" destId="{3D56F2B6-55B1-48BA-AFC8-D2E29D4C4435}" srcOrd="0" destOrd="0" presId="urn:microsoft.com/office/officeart/2005/8/layout/list1"/>
    <dgm:cxn modelId="{08D19910-6D80-4BD0-8D54-B910D621D19A}" type="presOf" srcId="{668F41CF-5360-4916-9EE2-AF3CDC10BD24}" destId="{342F0610-558F-4F16-B7A4-0C181CA56DB2}" srcOrd="0" destOrd="0" presId="urn:microsoft.com/office/officeart/2005/8/layout/list1"/>
    <dgm:cxn modelId="{0178A323-D0D0-4656-A21E-E276E70FCBCB}" type="presOf" srcId="{9282D46E-B5F3-4AD8-93CA-A48F8EF206B2}" destId="{79B342A9-A1C6-4CB3-B16E-190A149FC02A}" srcOrd="0" destOrd="0" presId="urn:microsoft.com/office/officeart/2005/8/layout/list1"/>
    <dgm:cxn modelId="{3C3C9627-1196-4A7C-B904-5B68AD08BB97}" type="presOf" srcId="{F740A660-F94D-4043-A5D4-B71701871234}" destId="{79B342A9-A1C6-4CB3-B16E-190A149FC02A}" srcOrd="0" destOrd="2" presId="urn:microsoft.com/office/officeart/2005/8/layout/list1"/>
    <dgm:cxn modelId="{F967FD2B-ABF6-457C-A05C-3B20F7395296}" srcId="{0A704428-5346-47F8-8DDD-85F273409F0E}" destId="{668F41CF-5360-4916-9EE2-AF3CDC10BD24}" srcOrd="0" destOrd="0" parTransId="{A7CEB72D-4BE8-4970-89BB-307EAEB95037}" sibTransId="{EDD6A2B5-0D2B-49D9-A074-9BE91976D396}"/>
    <dgm:cxn modelId="{08C02E49-EF7F-48EB-8C30-2908C2C0B243}" type="presOf" srcId="{29D18E8D-CF31-4D3B-9888-413D855E0087}" destId="{342F0610-558F-4F16-B7A4-0C181CA56DB2}" srcOrd="0" destOrd="1" presId="urn:microsoft.com/office/officeart/2005/8/layout/list1"/>
    <dgm:cxn modelId="{C34F1055-69CE-47CC-955E-76AE0C825558}" type="presOf" srcId="{0A704428-5346-47F8-8DDD-85F273409F0E}" destId="{4463B660-76AD-4F70-AB2D-D2448910684F}" srcOrd="1" destOrd="0" presId="urn:microsoft.com/office/officeart/2005/8/layout/list1"/>
    <dgm:cxn modelId="{59F64C55-A040-4162-9026-95B16E3CB438}" type="presOf" srcId="{D490552A-E26A-4F16-8A78-5395CF85E9C3}" destId="{79B342A9-A1C6-4CB3-B16E-190A149FC02A}" srcOrd="0" destOrd="1" presId="urn:microsoft.com/office/officeart/2005/8/layout/list1"/>
    <dgm:cxn modelId="{60FAC45B-1749-4DDA-AB56-E5DD2368736A}" type="presOf" srcId="{EC00DEF9-751F-455C-8E76-C26EBBB8640D}" destId="{75E2A075-A9F2-4FA0-ABDB-116039A2F321}" srcOrd="0" destOrd="0" presId="urn:microsoft.com/office/officeart/2005/8/layout/list1"/>
    <dgm:cxn modelId="{E23EAC5D-32F5-4625-9453-4918F46E13CE}" srcId="{B9E99BC8-5ECE-4752-88DB-BDFFC7FC2E69}" destId="{9282D46E-B5F3-4AD8-93CA-A48F8EF206B2}" srcOrd="0" destOrd="0" parTransId="{C8A1F029-EE8E-4A2E-8D3B-40CBA38D6DBF}" sibTransId="{DE91742A-F8CD-457F-AC8F-5352BDC7EA7C}"/>
    <dgm:cxn modelId="{4AC7D36F-5120-4823-8BF8-32FDC052004E}" srcId="{EC00DEF9-751F-455C-8E76-C26EBBB8640D}" destId="{0A704428-5346-47F8-8DDD-85F273409F0E}" srcOrd="1" destOrd="0" parTransId="{E5C32C33-CF55-4E9F-94AB-3513588E53C7}" sibTransId="{F41755A3-A9A5-4F04-BE03-EB142EFAE448}"/>
    <dgm:cxn modelId="{FCEC9774-CC5D-4952-A0BA-98624B5A62AC}" srcId="{B9E99BC8-5ECE-4752-88DB-BDFFC7FC2E69}" destId="{F740A660-F94D-4043-A5D4-B71701871234}" srcOrd="2" destOrd="0" parTransId="{F7A7F952-BCC3-44AF-A499-93AF20D4D0F2}" sibTransId="{3267DAC1-CD6D-4DC8-B917-5747F443C0D1}"/>
    <dgm:cxn modelId="{A9AE23A3-44C9-4BD4-AEC8-08B8FF79412B}" srcId="{0A704428-5346-47F8-8DDD-85F273409F0E}" destId="{29D18E8D-CF31-4D3B-9888-413D855E0087}" srcOrd="1" destOrd="0" parTransId="{A4C7F2F9-B788-4E20-9CCB-437ED2351479}" sibTransId="{2ED74AFD-6FD9-443F-9BD1-D1EE72A3FB72}"/>
    <dgm:cxn modelId="{D9DA09B2-7930-419F-9832-A1294A485207}" srcId="{EC00DEF9-751F-455C-8E76-C26EBBB8640D}" destId="{B9E99BC8-5ECE-4752-88DB-BDFFC7FC2E69}" srcOrd="0" destOrd="0" parTransId="{54D7E4F9-BF54-4B33-9B14-076D23541750}" sibTransId="{A67E3168-903F-44D7-A53A-371FDE3975B8}"/>
    <dgm:cxn modelId="{7968FCDB-53B5-429B-BA27-4A6B162E6CF6}" type="presOf" srcId="{B9E99BC8-5ECE-4752-88DB-BDFFC7FC2E69}" destId="{60679043-7D8E-42B8-9469-5E1165ECA07F}" srcOrd="1" destOrd="0" presId="urn:microsoft.com/office/officeart/2005/8/layout/list1"/>
    <dgm:cxn modelId="{9593C5E5-98F6-4763-BF54-93B63DA85FFD}" type="presOf" srcId="{B9E99BC8-5ECE-4752-88DB-BDFFC7FC2E69}" destId="{13468D54-DA8E-4AAE-B6EE-D44AF44EF6D4}" srcOrd="0" destOrd="0" presId="urn:microsoft.com/office/officeart/2005/8/layout/list1"/>
    <dgm:cxn modelId="{72E4D7F9-5E8A-4E9F-981B-0D2DF10A3497}" srcId="{B9E99BC8-5ECE-4752-88DB-BDFFC7FC2E69}" destId="{D490552A-E26A-4F16-8A78-5395CF85E9C3}" srcOrd="1" destOrd="0" parTransId="{9A27668A-9639-4463-B1DA-E32E3936C6A1}" sibTransId="{857B6D46-D308-4E7B-85EF-26DB3AB481DB}"/>
    <dgm:cxn modelId="{F405813D-1776-44AE-9739-A2E112B38A11}" type="presParOf" srcId="{75E2A075-A9F2-4FA0-ABDB-116039A2F321}" destId="{DCEBAD03-9C2C-47D3-916F-57901561A166}" srcOrd="0" destOrd="0" presId="urn:microsoft.com/office/officeart/2005/8/layout/list1"/>
    <dgm:cxn modelId="{D7D3E771-3BB6-4B76-A650-3E3B12A537F8}" type="presParOf" srcId="{DCEBAD03-9C2C-47D3-916F-57901561A166}" destId="{13468D54-DA8E-4AAE-B6EE-D44AF44EF6D4}" srcOrd="0" destOrd="0" presId="urn:microsoft.com/office/officeart/2005/8/layout/list1"/>
    <dgm:cxn modelId="{961555EA-38B6-40A4-9F26-1D309BC2B5ED}" type="presParOf" srcId="{DCEBAD03-9C2C-47D3-916F-57901561A166}" destId="{60679043-7D8E-42B8-9469-5E1165ECA07F}" srcOrd="1" destOrd="0" presId="urn:microsoft.com/office/officeart/2005/8/layout/list1"/>
    <dgm:cxn modelId="{B8960005-ACA5-4896-BB7E-144EC12CEA6A}" type="presParOf" srcId="{75E2A075-A9F2-4FA0-ABDB-116039A2F321}" destId="{2E6573BA-866A-4243-8258-A2AC9AE4CFDA}" srcOrd="1" destOrd="0" presId="urn:microsoft.com/office/officeart/2005/8/layout/list1"/>
    <dgm:cxn modelId="{C3A0C745-2B13-4D54-8370-43FB42CBFD9E}" type="presParOf" srcId="{75E2A075-A9F2-4FA0-ABDB-116039A2F321}" destId="{79B342A9-A1C6-4CB3-B16E-190A149FC02A}" srcOrd="2" destOrd="0" presId="urn:microsoft.com/office/officeart/2005/8/layout/list1"/>
    <dgm:cxn modelId="{D1E62A83-E291-4FB9-A543-CAD422C6133C}" type="presParOf" srcId="{75E2A075-A9F2-4FA0-ABDB-116039A2F321}" destId="{14945013-91C8-4005-88D6-65F70C861941}" srcOrd="3" destOrd="0" presId="urn:microsoft.com/office/officeart/2005/8/layout/list1"/>
    <dgm:cxn modelId="{61F389B8-30AE-477D-91B6-5DE1EFE35A51}" type="presParOf" srcId="{75E2A075-A9F2-4FA0-ABDB-116039A2F321}" destId="{FFCA45DE-13F4-46DA-950C-CA1BDD1F0CCD}" srcOrd="4" destOrd="0" presId="urn:microsoft.com/office/officeart/2005/8/layout/list1"/>
    <dgm:cxn modelId="{54C5BC89-0D0E-417D-AB9D-474F0DE69845}" type="presParOf" srcId="{FFCA45DE-13F4-46DA-950C-CA1BDD1F0CCD}" destId="{3D56F2B6-55B1-48BA-AFC8-D2E29D4C4435}" srcOrd="0" destOrd="0" presId="urn:microsoft.com/office/officeart/2005/8/layout/list1"/>
    <dgm:cxn modelId="{101405EB-B79C-4905-8B4C-E3C08A69E1EF}" type="presParOf" srcId="{FFCA45DE-13F4-46DA-950C-CA1BDD1F0CCD}" destId="{4463B660-76AD-4F70-AB2D-D2448910684F}" srcOrd="1" destOrd="0" presId="urn:microsoft.com/office/officeart/2005/8/layout/list1"/>
    <dgm:cxn modelId="{16B9FCD1-A339-446E-9013-249F34170D03}" type="presParOf" srcId="{75E2A075-A9F2-4FA0-ABDB-116039A2F321}" destId="{8C118CCA-7608-4349-A828-F85FB71BC486}" srcOrd="5" destOrd="0" presId="urn:microsoft.com/office/officeart/2005/8/layout/list1"/>
    <dgm:cxn modelId="{B2FAFD20-C4CA-43D8-B353-16EE9576FF2C}" type="presParOf" srcId="{75E2A075-A9F2-4FA0-ABDB-116039A2F321}" destId="{342F0610-558F-4F16-B7A4-0C181CA56DB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E02497-E5B5-4AB4-8DDB-7EE95B11656D}">
      <dsp:nvSpPr>
        <dsp:cNvPr id="0" name=""/>
        <dsp:cNvSpPr/>
      </dsp:nvSpPr>
      <dsp:spPr>
        <a:xfrm>
          <a:off x="50" y="357040"/>
          <a:ext cx="4791873" cy="8928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125984" rIns="220472" bIns="125984" numCol="1" spcCol="1270" anchor="ctr" anchorCtr="0">
          <a:noAutofit/>
        </a:bodyPr>
        <a:lstStyle/>
        <a:p>
          <a:pPr marL="0" lvl="0" indent="0" algn="l" defTabSz="1377950" rtl="0">
            <a:lnSpc>
              <a:spcPct val="90000"/>
            </a:lnSpc>
            <a:spcBef>
              <a:spcPct val="0"/>
            </a:spcBef>
            <a:spcAft>
              <a:spcPct val="35000"/>
            </a:spcAft>
            <a:buNone/>
          </a:pPr>
          <a:r>
            <a:rPr kumimoji="1" lang="ja-JP" sz="3100" kern="1200" dirty="0"/>
            <a:t>追加、変更したもの</a:t>
          </a:r>
          <a:r>
            <a:rPr kumimoji="1" lang="ja-JP" altLang="en-US" sz="3100" kern="1200" dirty="0">
              <a:latin typeface="Calibri Light" panose="020F0302020204030204"/>
            </a:rPr>
            <a:t> </a:t>
          </a:r>
        </a:p>
      </dsp:txBody>
      <dsp:txXfrm>
        <a:off x="50" y="357040"/>
        <a:ext cx="4791873" cy="892800"/>
      </dsp:txXfrm>
    </dsp:sp>
    <dsp:sp modelId="{5EB61443-D79D-472C-B4F2-490E7741B011}">
      <dsp:nvSpPr>
        <dsp:cNvPr id="0" name=""/>
        <dsp:cNvSpPr/>
      </dsp:nvSpPr>
      <dsp:spPr>
        <a:xfrm>
          <a:off x="50" y="1249840"/>
          <a:ext cx="4791873" cy="314851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354" tIns="165354" rIns="220472" bIns="248031" numCol="1" spcCol="1270" anchor="t" anchorCtr="0">
          <a:noAutofit/>
        </a:bodyPr>
        <a:lstStyle/>
        <a:p>
          <a:pPr marL="285750" lvl="1" indent="-285750" algn="l" defTabSz="1377950">
            <a:lnSpc>
              <a:spcPct val="90000"/>
            </a:lnSpc>
            <a:spcBef>
              <a:spcPct val="0"/>
            </a:spcBef>
            <a:spcAft>
              <a:spcPct val="15000"/>
            </a:spcAft>
            <a:buChar char="•"/>
          </a:pPr>
          <a:r>
            <a:rPr kumimoji="1" lang="ja-JP" sz="3100" kern="1200" dirty="0"/>
            <a:t>結果表示のアドバイス </a:t>
          </a:r>
        </a:p>
        <a:p>
          <a:pPr marL="285750" lvl="1" indent="-285750" algn="l" defTabSz="1377950" rtl="0">
            <a:lnSpc>
              <a:spcPct val="90000"/>
            </a:lnSpc>
            <a:spcBef>
              <a:spcPct val="0"/>
            </a:spcBef>
            <a:spcAft>
              <a:spcPct val="15000"/>
            </a:spcAft>
            <a:buChar char="•"/>
          </a:pPr>
          <a:r>
            <a:rPr kumimoji="1" lang="ja-JP" sz="3100" kern="1200" dirty="0"/>
            <a:t>Twitterへの結果投稿</a:t>
          </a:r>
          <a:r>
            <a:rPr kumimoji="1" lang="ja-JP" altLang="en-US" sz="3100" kern="1200" dirty="0">
              <a:latin typeface="Calibri Light" panose="020F0302020204030204"/>
            </a:rPr>
            <a:t> </a:t>
          </a:r>
          <a:endParaRPr kumimoji="1" lang="ja-JP" sz="3100" kern="1200" dirty="0"/>
        </a:p>
        <a:p>
          <a:pPr marL="285750" lvl="1" indent="-285750" algn="l" defTabSz="1377950" rtl="0">
            <a:lnSpc>
              <a:spcPct val="90000"/>
            </a:lnSpc>
            <a:spcBef>
              <a:spcPct val="0"/>
            </a:spcBef>
            <a:spcAft>
              <a:spcPct val="15000"/>
            </a:spcAft>
            <a:buChar char="•"/>
          </a:pPr>
          <a:r>
            <a:rPr kumimoji="1" lang="ja-JP" sz="3100" kern="1200" dirty="0"/>
            <a:t>デザイン</a:t>
          </a:r>
          <a:r>
            <a:rPr kumimoji="1" lang="ja-JP" altLang="en-US" sz="3100" kern="1200" dirty="0">
              <a:latin typeface="Calibri Light" panose="020F0302020204030204"/>
            </a:rPr>
            <a:t> </a:t>
          </a:r>
          <a:r>
            <a:rPr kumimoji="1" lang="ja-JP" sz="3100" kern="1200" dirty="0"/>
            <a:t> </a:t>
          </a:r>
        </a:p>
        <a:p>
          <a:pPr marL="285750" lvl="1" indent="-285750" algn="l" defTabSz="1377950">
            <a:lnSpc>
              <a:spcPct val="90000"/>
            </a:lnSpc>
            <a:spcBef>
              <a:spcPct val="0"/>
            </a:spcBef>
            <a:spcAft>
              <a:spcPct val="15000"/>
            </a:spcAft>
            <a:buChar char="•"/>
          </a:pPr>
          <a:r>
            <a:rPr kumimoji="1" lang="ja-JP" sz="3100" kern="1200" dirty="0"/>
            <a:t>ミニゲーム</a:t>
          </a:r>
        </a:p>
      </dsp:txBody>
      <dsp:txXfrm>
        <a:off x="50" y="1249840"/>
        <a:ext cx="4791873" cy="3148515"/>
      </dsp:txXfrm>
    </dsp:sp>
    <dsp:sp modelId="{DD688912-2013-4B91-AD74-5053B5E6C104}">
      <dsp:nvSpPr>
        <dsp:cNvPr id="0" name=""/>
        <dsp:cNvSpPr/>
      </dsp:nvSpPr>
      <dsp:spPr>
        <a:xfrm>
          <a:off x="5462786" y="357040"/>
          <a:ext cx="4791873" cy="8928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125984" rIns="220472" bIns="125984" numCol="1" spcCol="1270" anchor="ctr" anchorCtr="0">
          <a:noAutofit/>
        </a:bodyPr>
        <a:lstStyle/>
        <a:p>
          <a:pPr marL="0" lvl="0" indent="0" algn="l" defTabSz="1377950" rtl="0">
            <a:lnSpc>
              <a:spcPct val="90000"/>
            </a:lnSpc>
            <a:spcBef>
              <a:spcPct val="0"/>
            </a:spcBef>
            <a:spcAft>
              <a:spcPct val="35000"/>
            </a:spcAft>
            <a:buNone/>
          </a:pPr>
          <a:r>
            <a:rPr kumimoji="1" lang="ja-JP" sz="3100" kern="1200"/>
            <a:t>削</a:t>
          </a:r>
          <a:r>
            <a:rPr kumimoji="1" lang="ja-JP" sz="3100" kern="1200" dirty="0"/>
            <a:t>除</a:t>
          </a:r>
          <a:r>
            <a:rPr kumimoji="1" lang="ja-JP" sz="3100" kern="1200"/>
            <a:t>したもの</a:t>
          </a:r>
          <a:r>
            <a:rPr kumimoji="1" lang="ja-JP" altLang="en-US" sz="3100" kern="1200">
              <a:latin typeface="Calibri Light" panose="020F0302020204030204"/>
            </a:rPr>
            <a:t> </a:t>
          </a:r>
          <a:endParaRPr kumimoji="1" lang="ja-JP" sz="3100" kern="1200"/>
        </a:p>
      </dsp:txBody>
      <dsp:txXfrm>
        <a:off x="5462786" y="357040"/>
        <a:ext cx="4791873" cy="892800"/>
      </dsp:txXfrm>
    </dsp:sp>
    <dsp:sp modelId="{42BB8B42-D43C-499F-A5BE-065A641A78C6}">
      <dsp:nvSpPr>
        <dsp:cNvPr id="0" name=""/>
        <dsp:cNvSpPr/>
      </dsp:nvSpPr>
      <dsp:spPr>
        <a:xfrm>
          <a:off x="5462786" y="1249840"/>
          <a:ext cx="4791873" cy="3148515"/>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354" tIns="165354" rIns="220472" bIns="248031" numCol="1" spcCol="1270" anchor="t" anchorCtr="0">
          <a:noAutofit/>
        </a:bodyPr>
        <a:lstStyle/>
        <a:p>
          <a:pPr marL="285750" lvl="1" indent="-285750" algn="l" defTabSz="1377950" rtl="0">
            <a:lnSpc>
              <a:spcPct val="90000"/>
            </a:lnSpc>
            <a:spcBef>
              <a:spcPct val="0"/>
            </a:spcBef>
            <a:spcAft>
              <a:spcPct val="15000"/>
            </a:spcAft>
            <a:buChar char="•"/>
          </a:pPr>
          <a:r>
            <a:rPr kumimoji="1" lang="ja-JP" sz="3100" kern="1200"/>
            <a:t>ログイン機能</a:t>
          </a:r>
          <a:r>
            <a:rPr kumimoji="1" lang="ja-JP" altLang="en-US" sz="3100" kern="1200">
              <a:latin typeface="Calibri Light" panose="020F0302020204030204"/>
            </a:rPr>
            <a:t> </a:t>
          </a:r>
          <a:endParaRPr kumimoji="1" lang="ja-JP" sz="3100" kern="1200"/>
        </a:p>
        <a:p>
          <a:pPr marL="285750" lvl="1" indent="-285750" algn="l" defTabSz="1377950" rtl="0">
            <a:lnSpc>
              <a:spcPct val="90000"/>
            </a:lnSpc>
            <a:spcBef>
              <a:spcPct val="0"/>
            </a:spcBef>
            <a:spcAft>
              <a:spcPct val="15000"/>
            </a:spcAft>
            <a:buChar char="•"/>
          </a:pPr>
          <a:r>
            <a:rPr kumimoji="1" lang="ja-JP" sz="3100" kern="1200"/>
            <a:t>好感度蓄積</a:t>
          </a:r>
          <a:r>
            <a:rPr kumimoji="1" lang="ja-JP" altLang="en-US" sz="3100" kern="1200">
              <a:latin typeface="Calibri Light" panose="020F0302020204030204"/>
            </a:rPr>
            <a:t> </a:t>
          </a:r>
          <a:endParaRPr kumimoji="1" lang="ja-JP" sz="3100" kern="1200"/>
        </a:p>
        <a:p>
          <a:pPr marL="285750" lvl="1" indent="-285750" algn="l" defTabSz="1377950">
            <a:lnSpc>
              <a:spcPct val="90000"/>
            </a:lnSpc>
            <a:spcBef>
              <a:spcPct val="0"/>
            </a:spcBef>
            <a:spcAft>
              <a:spcPct val="15000"/>
            </a:spcAft>
            <a:buChar char="•"/>
          </a:pPr>
          <a:r>
            <a:rPr kumimoji="1" lang="ja-JP" sz="3100" kern="1200"/>
            <a:t>音声判定</a:t>
          </a:r>
        </a:p>
      </dsp:txBody>
      <dsp:txXfrm>
        <a:off x="5462786" y="1249840"/>
        <a:ext cx="4791873" cy="31485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342A9-A1C6-4CB3-B16E-190A149FC02A}">
      <dsp:nvSpPr>
        <dsp:cNvPr id="0" name=""/>
        <dsp:cNvSpPr/>
      </dsp:nvSpPr>
      <dsp:spPr>
        <a:xfrm>
          <a:off x="0" y="399069"/>
          <a:ext cx="10515600" cy="1951425"/>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37388" rIns="816127" bIns="149352" numCol="1" spcCol="1270" anchor="t" anchorCtr="0">
          <a:noAutofit/>
        </a:bodyPr>
        <a:lstStyle/>
        <a:p>
          <a:pPr marL="228600" lvl="1" indent="-228600" algn="l" defTabSz="933450" rtl="0">
            <a:lnSpc>
              <a:spcPct val="90000"/>
            </a:lnSpc>
            <a:spcBef>
              <a:spcPct val="0"/>
            </a:spcBef>
            <a:spcAft>
              <a:spcPct val="15000"/>
            </a:spcAft>
            <a:buChar char="•"/>
          </a:pPr>
          <a:r>
            <a:rPr kumimoji="1" lang="ja-JP" sz="2100" kern="1200" dirty="0"/>
            <a:t>各自決められた担当箇所を完遂した</a:t>
          </a:r>
          <a:endParaRPr kumimoji="1" lang="en-US" altLang="ja-JP" sz="2100" kern="1200" dirty="0"/>
        </a:p>
        <a:p>
          <a:pPr marL="228600" lvl="1" indent="-228600" algn="l" defTabSz="933450">
            <a:lnSpc>
              <a:spcPct val="90000"/>
            </a:lnSpc>
            <a:spcBef>
              <a:spcPct val="0"/>
            </a:spcBef>
            <a:spcAft>
              <a:spcPct val="15000"/>
            </a:spcAft>
            <a:buChar char="•"/>
          </a:pPr>
          <a:r>
            <a:rPr kumimoji="1" lang="ja-JP" sz="2100" kern="1200" dirty="0"/>
            <a:t>ほぼ予定通りにプロジェクトを進めることができた</a:t>
          </a:r>
          <a:endParaRPr kumimoji="1" lang="en-US" altLang="ja-JP" sz="2100" kern="1200" dirty="0"/>
        </a:p>
        <a:p>
          <a:pPr marL="228600" lvl="1" indent="-228600" algn="l" defTabSz="933450">
            <a:lnSpc>
              <a:spcPct val="90000"/>
            </a:lnSpc>
            <a:spcBef>
              <a:spcPct val="0"/>
            </a:spcBef>
            <a:spcAft>
              <a:spcPct val="15000"/>
            </a:spcAft>
            <a:buChar char="•"/>
          </a:pPr>
          <a:r>
            <a:rPr kumimoji="1" lang="ja-JP" sz="2100" kern="1200" dirty="0"/>
            <a:t>メンバが仕事を積極的に取って行えた</a:t>
          </a:r>
        </a:p>
      </dsp:txBody>
      <dsp:txXfrm>
        <a:off x="0" y="399069"/>
        <a:ext cx="10515600" cy="1951425"/>
      </dsp:txXfrm>
    </dsp:sp>
    <dsp:sp modelId="{60679043-7D8E-42B8-9469-5E1165ECA07F}">
      <dsp:nvSpPr>
        <dsp:cNvPr id="0" name=""/>
        <dsp:cNvSpPr/>
      </dsp:nvSpPr>
      <dsp:spPr>
        <a:xfrm>
          <a:off x="525780" y="89109"/>
          <a:ext cx="7360920" cy="6199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33450">
            <a:lnSpc>
              <a:spcPct val="90000"/>
            </a:lnSpc>
            <a:spcBef>
              <a:spcPct val="0"/>
            </a:spcBef>
            <a:spcAft>
              <a:spcPct val="35000"/>
            </a:spcAft>
            <a:buNone/>
          </a:pPr>
          <a:r>
            <a:rPr kumimoji="1" lang="ja-JP" altLang="en-US" sz="2100" kern="1200">
              <a:latin typeface="Calibri Light" panose="020F0302020204030204"/>
            </a:rPr>
            <a:t>良かった点</a:t>
          </a:r>
          <a:endParaRPr kumimoji="1" lang="ja-JP" altLang="en-US" sz="2100" kern="1200" dirty="0"/>
        </a:p>
      </dsp:txBody>
      <dsp:txXfrm>
        <a:off x="556042" y="119371"/>
        <a:ext cx="7300396" cy="559396"/>
      </dsp:txXfrm>
    </dsp:sp>
    <dsp:sp modelId="{342F0610-558F-4F16-B7A4-0C181CA56DB2}">
      <dsp:nvSpPr>
        <dsp:cNvPr id="0" name=""/>
        <dsp:cNvSpPr/>
      </dsp:nvSpPr>
      <dsp:spPr>
        <a:xfrm>
          <a:off x="0" y="2773854"/>
          <a:ext cx="10515600" cy="1488374"/>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kumimoji="1" lang="ja-JP" altLang="en-US" sz="2100" kern="1200" dirty="0">
              <a:latin typeface="Calibri Light" panose="020F0302020204030204"/>
            </a:rPr>
            <a:t>途中方向性を失っていた時があった</a:t>
          </a:r>
        </a:p>
        <a:p>
          <a:pPr marL="228600" lvl="1" indent="-228600" algn="l" defTabSz="933450">
            <a:lnSpc>
              <a:spcPct val="90000"/>
            </a:lnSpc>
            <a:spcBef>
              <a:spcPct val="0"/>
            </a:spcBef>
            <a:spcAft>
              <a:spcPct val="15000"/>
            </a:spcAft>
            <a:buChar char="•"/>
          </a:pPr>
          <a:r>
            <a:rPr kumimoji="1" lang="ja-JP" altLang="en-US" sz="2100" kern="1200" dirty="0">
              <a:latin typeface="Calibri Light" panose="020F0302020204030204"/>
            </a:rPr>
            <a:t>話し合いがうまくできていない事があった</a:t>
          </a:r>
        </a:p>
      </dsp:txBody>
      <dsp:txXfrm>
        <a:off x="0" y="2773854"/>
        <a:ext cx="10515600" cy="1488374"/>
      </dsp:txXfrm>
    </dsp:sp>
    <dsp:sp modelId="{4463B660-76AD-4F70-AB2D-D2448910684F}">
      <dsp:nvSpPr>
        <dsp:cNvPr id="0" name=""/>
        <dsp:cNvSpPr/>
      </dsp:nvSpPr>
      <dsp:spPr>
        <a:xfrm>
          <a:off x="525780" y="2463894"/>
          <a:ext cx="7360920" cy="6199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33450" rtl="0">
            <a:lnSpc>
              <a:spcPct val="90000"/>
            </a:lnSpc>
            <a:spcBef>
              <a:spcPct val="0"/>
            </a:spcBef>
            <a:spcAft>
              <a:spcPct val="35000"/>
            </a:spcAft>
            <a:buNone/>
          </a:pPr>
          <a:r>
            <a:rPr kumimoji="1" lang="ja-JP" altLang="en-US" sz="2100" kern="1200" dirty="0">
              <a:latin typeface="Calibri Light" panose="020F0302020204030204"/>
            </a:rPr>
            <a:t>反省点</a:t>
          </a:r>
        </a:p>
      </dsp:txBody>
      <dsp:txXfrm>
        <a:off x="556042" y="2494156"/>
        <a:ext cx="7300396"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856E8C-A22A-EF40-A262-4F49A531DA04}" type="datetimeFigureOut">
              <a:rPr kumimoji="1" lang="ja-JP" altLang="en-US" smtClean="0"/>
              <a:t>2021/1/19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8196FA-4997-E34A-9D4C-4779B1C15C53}" type="slidenum">
              <a:rPr kumimoji="1" lang="ja-JP" altLang="en-US" smtClean="0"/>
              <a:t>‹#›</a:t>
            </a:fld>
            <a:endParaRPr kumimoji="1" lang="ja-JP" altLang="en-US"/>
          </a:p>
        </p:txBody>
      </p:sp>
    </p:spTree>
    <p:extLst>
      <p:ext uri="{BB962C8B-B14F-4D97-AF65-F5344CB8AC3E}">
        <p14:creationId xmlns:p14="http://schemas.microsoft.com/office/powerpoint/2010/main" val="33995341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メンバー紹介</a:t>
            </a:r>
            <a:endParaRPr lang="en-US" altLang="ja-JP" dirty="0"/>
          </a:p>
          <a:p>
            <a:r>
              <a:rPr lang="ja-JP" altLang="en-US"/>
              <a:t>ペルソナ</a:t>
            </a:r>
            <a:endParaRPr lang="en-US" altLang="ja-JP" dirty="0"/>
          </a:p>
          <a:p>
            <a:r>
              <a:rPr lang="ja-JP" altLang="en-US"/>
              <a:t>システム概要</a:t>
            </a:r>
            <a:endParaRPr lang="en-US" altLang="ja-JP" dirty="0"/>
          </a:p>
          <a:p>
            <a:r>
              <a:rPr lang="ja-JP" altLang="en-US"/>
              <a:t>ユーザーの利用目的</a:t>
            </a:r>
            <a:r>
              <a:rPr lang="en-US" altLang="ja-JP" dirty="0"/>
              <a:t>.</a:t>
            </a:r>
            <a:r>
              <a:rPr lang="ja-JP" altLang="en-US"/>
              <a:t>意図する導入効果</a:t>
            </a:r>
            <a:endParaRPr lang="en-US" altLang="ja-JP" dirty="0"/>
          </a:p>
          <a:p>
            <a:r>
              <a:rPr lang="ja-JP" altLang="en-US"/>
              <a:t>開発環境</a:t>
            </a:r>
            <a:endParaRPr lang="en-US" altLang="ja-JP" dirty="0"/>
          </a:p>
          <a:p>
            <a:r>
              <a:rPr lang="ja-JP" altLang="en-US"/>
              <a:t>システム動作フロー</a:t>
            </a:r>
            <a:endParaRPr lang="en-US" altLang="ja-JP" dirty="0"/>
          </a:p>
          <a:p>
            <a:r>
              <a:rPr kumimoji="1" lang="ja-JP" altLang="en-US"/>
              <a:t>デモ</a:t>
            </a:r>
            <a:endParaRPr kumimoji="1" lang="en-US" altLang="ja-JP" dirty="0"/>
          </a:p>
          <a:p>
            <a:r>
              <a:rPr lang="ja-JP" altLang="en-US"/>
              <a:t>機能説明</a:t>
            </a:r>
            <a:endParaRPr lang="en-US" altLang="ja-JP" dirty="0"/>
          </a:p>
          <a:p>
            <a:r>
              <a:rPr lang="ja-JP" altLang="en-US"/>
              <a:t>結果報告、振り返り、成果</a:t>
            </a:r>
            <a:endParaRPr lang="en-US" altLang="ja-JP" dirty="0"/>
          </a:p>
          <a:p>
            <a:r>
              <a:rPr lang="ja-JP" altLang="en-US"/>
              <a:t>展望可能性</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42E1495-85B8-1343-9E8A-6F8DC406186A}" type="slidenum">
              <a:rPr kumimoji="1" lang="ja-JP" altLang="en-US" smtClean="0"/>
              <a:t>1</a:t>
            </a:fld>
            <a:endParaRPr kumimoji="1" lang="ja-JP" altLang="en-US"/>
          </a:p>
        </p:txBody>
      </p:sp>
    </p:spTree>
    <p:extLst>
      <p:ext uri="{BB962C8B-B14F-4D97-AF65-F5344CB8AC3E}">
        <p14:creationId xmlns:p14="http://schemas.microsoft.com/office/powerpoint/2010/main" val="3810668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ea typeface="游ゴシック"/>
            </a:endParaRPr>
          </a:p>
        </p:txBody>
      </p:sp>
      <p:sp>
        <p:nvSpPr>
          <p:cNvPr id="4" name="スライド番号プレースホルダー 3"/>
          <p:cNvSpPr>
            <a:spLocks noGrp="1"/>
          </p:cNvSpPr>
          <p:nvPr>
            <p:ph type="sldNum" sz="quarter" idx="5"/>
          </p:nvPr>
        </p:nvSpPr>
        <p:spPr/>
        <p:txBody>
          <a:bodyPr/>
          <a:lstStyle/>
          <a:p>
            <a:fld id="{95315CAA-370F-4DD3-A322-F0D35007CE6B}" type="slidenum">
              <a:rPr kumimoji="1" lang="en-US" altLang="ja-JP"/>
              <a:t>7</a:t>
            </a:fld>
            <a:endParaRPr kumimoji="1" lang="ja-JP" altLang="en-US"/>
          </a:p>
        </p:txBody>
      </p:sp>
    </p:spTree>
    <p:extLst>
      <p:ext uri="{BB962C8B-B14F-4D97-AF65-F5344CB8AC3E}">
        <p14:creationId xmlns:p14="http://schemas.microsoft.com/office/powerpoint/2010/main" val="938208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a typeface="游ゴシック"/>
              </a:rPr>
              <a:t>ビジネスパーソン</a:t>
            </a:r>
            <a:r>
              <a:rPr lang="en-US" altLang="ja-JP">
                <a:ea typeface="游ゴシック"/>
              </a:rPr>
              <a:t>300</a:t>
            </a:r>
            <a:r>
              <a:rPr lang="ja-JP" altLang="en-US">
                <a:ea typeface="游ゴシック"/>
              </a:rPr>
              <a:t>人にアンケートをしたデータ</a:t>
            </a:r>
            <a:endParaRPr lang="ja-JP">
              <a:ea typeface="游ゴシック"/>
            </a:endParaRPr>
          </a:p>
        </p:txBody>
      </p:sp>
      <p:sp>
        <p:nvSpPr>
          <p:cNvPr id="4" name="スライド番号プレースホルダー 3"/>
          <p:cNvSpPr>
            <a:spLocks noGrp="1"/>
          </p:cNvSpPr>
          <p:nvPr>
            <p:ph type="sldNum" sz="quarter" idx="5"/>
          </p:nvPr>
        </p:nvSpPr>
        <p:spPr/>
        <p:txBody>
          <a:bodyPr/>
          <a:lstStyle/>
          <a:p>
            <a:fld id="{95315CAA-370F-4DD3-A322-F0D35007CE6B}" type="slidenum">
              <a:rPr kumimoji="1" lang="en-US" altLang="ja-JP"/>
              <a:t>8</a:t>
            </a:fld>
            <a:endParaRPr kumimoji="1" lang="ja-JP" altLang="en-US"/>
          </a:p>
        </p:txBody>
      </p:sp>
    </p:spTree>
    <p:extLst>
      <p:ext uri="{BB962C8B-B14F-4D97-AF65-F5344CB8AC3E}">
        <p14:creationId xmlns:p14="http://schemas.microsoft.com/office/powerpoint/2010/main" val="1037049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バックのことしかわからなかったので、とくにフロントのこと書いていないです。</a:t>
            </a:r>
          </a:p>
          <a:p>
            <a:r>
              <a:rPr lang="ja-JP" altLang="en-US">
                <a:latin typeface="Calibri"/>
                <a:ea typeface="游ゴシック"/>
                <a:cs typeface="Calibri"/>
              </a:rPr>
              <a:t>何かしらあると思うので、追加しておいてください。</a:t>
            </a:r>
            <a:endParaRPr lang="ja-JP" altLang="en-US" dirty="0">
              <a:latin typeface="Calibri"/>
              <a:ea typeface="游ゴシック"/>
              <a:cs typeface="Calibri"/>
            </a:endParaRPr>
          </a:p>
        </p:txBody>
      </p:sp>
      <p:sp>
        <p:nvSpPr>
          <p:cNvPr id="4" name="スライド番号プレースホルダー 3"/>
          <p:cNvSpPr>
            <a:spLocks noGrp="1"/>
          </p:cNvSpPr>
          <p:nvPr>
            <p:ph type="sldNum" sz="quarter" idx="5"/>
          </p:nvPr>
        </p:nvSpPr>
        <p:spPr/>
        <p:txBody>
          <a:bodyPr/>
          <a:lstStyle/>
          <a:p>
            <a:fld id="{BC938693-AB9A-416A-801E-0AC5CF8A5462}" type="slidenum">
              <a:rPr kumimoji="1" lang="en-US" altLang="ja-JP"/>
              <a:t>13</a:t>
            </a:fld>
            <a:endParaRPr kumimoji="1" lang="ja-JP" altLang="en-US"/>
          </a:p>
        </p:txBody>
      </p:sp>
    </p:spTree>
    <p:extLst>
      <p:ext uri="{BB962C8B-B14F-4D97-AF65-F5344CB8AC3E}">
        <p14:creationId xmlns:p14="http://schemas.microsoft.com/office/powerpoint/2010/main" val="675318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ここでは、取り組んだもの一覧とそれぞれの概要を話すスライドをイメージしてます。</a:t>
            </a:r>
          </a:p>
          <a:p>
            <a:r>
              <a:rPr lang="ja-JP" altLang="en-US">
                <a:latin typeface="Calibri"/>
                <a:ea typeface="游ゴシック"/>
                <a:cs typeface="Calibri"/>
              </a:rPr>
              <a:t>見てる人はわからないと思うので、概要説明用として用意しましたが、いらなそうなら消してください。</a:t>
            </a:r>
            <a:endParaRPr lang="ja-JP" altLang="en-US" dirty="0">
              <a:latin typeface="Calibri"/>
              <a:ea typeface="游ゴシック"/>
              <a:cs typeface="Calibri"/>
            </a:endParaRPr>
          </a:p>
        </p:txBody>
      </p:sp>
      <p:sp>
        <p:nvSpPr>
          <p:cNvPr id="4" name="スライド番号プレースホルダー 3"/>
          <p:cNvSpPr>
            <a:spLocks noGrp="1"/>
          </p:cNvSpPr>
          <p:nvPr>
            <p:ph type="sldNum" sz="quarter" idx="5"/>
          </p:nvPr>
        </p:nvSpPr>
        <p:spPr/>
        <p:txBody>
          <a:bodyPr/>
          <a:lstStyle/>
          <a:p>
            <a:fld id="{BC938693-AB9A-416A-801E-0AC5CF8A5462}" type="slidenum">
              <a:rPr kumimoji="1" lang="en-US" altLang="ja-JP"/>
              <a:t>14</a:t>
            </a:fld>
            <a:endParaRPr kumimoji="1" lang="ja-JP" altLang="en-US"/>
          </a:p>
        </p:txBody>
      </p:sp>
    </p:spTree>
    <p:extLst>
      <p:ext uri="{BB962C8B-B14F-4D97-AF65-F5344CB8AC3E}">
        <p14:creationId xmlns:p14="http://schemas.microsoft.com/office/powerpoint/2010/main" val="1783741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err="1">
                <a:latin typeface="Calibri"/>
                <a:ea typeface="游ゴシック"/>
                <a:cs typeface="Calibri"/>
              </a:rPr>
              <a:t>目標は達成することができています</a:t>
            </a:r>
            <a:r>
              <a:rPr lang="en-US" altLang="ja-JP" dirty="0">
                <a:latin typeface="Calibri"/>
                <a:ea typeface="游ゴシック"/>
                <a:cs typeface="Calibri"/>
              </a:rPr>
              <a:t>。</a:t>
            </a:r>
          </a:p>
          <a:p>
            <a:r>
              <a:rPr lang="en-US" altLang="ja-JP" dirty="0" err="1">
                <a:latin typeface="Calibri"/>
                <a:ea typeface="游ゴシック"/>
                <a:cs typeface="Calibri"/>
              </a:rPr>
              <a:t>どのようなツイートしたかを説明する程で作りました</a:t>
            </a:r>
            <a:r>
              <a:rPr lang="en-US" altLang="ja-JP" dirty="0">
                <a:latin typeface="Calibri"/>
                <a:ea typeface="游ゴシック"/>
                <a:cs typeface="Calibri"/>
              </a:rPr>
              <a:t>。</a:t>
            </a:r>
          </a:p>
          <a:p>
            <a:endParaRPr lang="en-US" altLang="ja-JP" dirty="0">
              <a:latin typeface="Calibri"/>
              <a:ea typeface="游ゴシック"/>
              <a:cs typeface="Calibri"/>
            </a:endParaRPr>
          </a:p>
        </p:txBody>
      </p:sp>
      <p:sp>
        <p:nvSpPr>
          <p:cNvPr id="4" name="スライド番号プレースホルダー 3"/>
          <p:cNvSpPr>
            <a:spLocks noGrp="1"/>
          </p:cNvSpPr>
          <p:nvPr>
            <p:ph type="sldNum" sz="quarter" idx="5"/>
          </p:nvPr>
        </p:nvSpPr>
        <p:spPr/>
        <p:txBody>
          <a:bodyPr/>
          <a:lstStyle/>
          <a:p>
            <a:fld id="{BC938693-AB9A-416A-801E-0AC5CF8A5462}" type="slidenum">
              <a:rPr kumimoji="1" lang="en-US" altLang="ja-JP"/>
              <a:t>15</a:t>
            </a:fld>
            <a:endParaRPr kumimoji="1" lang="ja-JP" altLang="en-US"/>
          </a:p>
        </p:txBody>
      </p:sp>
    </p:spTree>
    <p:extLst>
      <p:ext uri="{BB962C8B-B14F-4D97-AF65-F5344CB8AC3E}">
        <p14:creationId xmlns:p14="http://schemas.microsoft.com/office/powerpoint/2010/main" val="350979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目標達成できず。</a:t>
            </a:r>
          </a:p>
          <a:p>
            <a:r>
              <a:rPr lang="ja-JP" altLang="en-US">
                <a:latin typeface="Calibri"/>
                <a:ea typeface="游ゴシック"/>
                <a:cs typeface="Calibri"/>
              </a:rPr>
              <a:t>最高でも30超えていないです。</a:t>
            </a:r>
          </a:p>
          <a:p>
            <a:r>
              <a:rPr lang="ja-JP" altLang="en-US">
                <a:latin typeface="Calibri"/>
                <a:ea typeface="游ゴシック"/>
                <a:cs typeface="Calibri"/>
              </a:rPr>
              <a:t>良質なシステム作りは、やっていることが多すぎたのでまとめてこのような表記にしてます。</a:t>
            </a:r>
          </a:p>
          <a:p>
            <a:r>
              <a:rPr lang="ja-JP" altLang="en-US">
                <a:latin typeface="Calibri"/>
                <a:ea typeface="游ゴシック"/>
                <a:cs typeface="Calibri"/>
              </a:rPr>
              <a:t>どういうのがあるかというと、SearchConsoleとかぶりますが、タイトル選定や無駄なソースコード削除など。</a:t>
            </a:r>
          </a:p>
          <a:p>
            <a:r>
              <a:rPr lang="ja-JP" altLang="en-US">
                <a:latin typeface="Calibri"/>
                <a:ea typeface="游ゴシック"/>
                <a:cs typeface="Calibri"/>
              </a:rPr>
              <a:t>SEO対策設計書にあると思うので、そこから好きに選んでもらっても大丈夫です。</a:t>
            </a:r>
            <a:endParaRPr lang="ja-JP" altLang="en-US" dirty="0">
              <a:latin typeface="Calibri"/>
              <a:ea typeface="游ゴシック"/>
              <a:cs typeface="Calibri"/>
            </a:endParaRPr>
          </a:p>
        </p:txBody>
      </p:sp>
      <p:sp>
        <p:nvSpPr>
          <p:cNvPr id="4" name="スライド番号プレースホルダー 3"/>
          <p:cNvSpPr>
            <a:spLocks noGrp="1"/>
          </p:cNvSpPr>
          <p:nvPr>
            <p:ph type="sldNum" sz="quarter" idx="5"/>
          </p:nvPr>
        </p:nvSpPr>
        <p:spPr/>
        <p:txBody>
          <a:bodyPr/>
          <a:lstStyle/>
          <a:p>
            <a:fld id="{BC938693-AB9A-416A-801E-0AC5CF8A5462}" type="slidenum">
              <a:rPr kumimoji="1" lang="en-US" altLang="ja-JP"/>
              <a:t>16</a:t>
            </a:fld>
            <a:endParaRPr kumimoji="1" lang="ja-JP" altLang="en-US"/>
          </a:p>
        </p:txBody>
      </p:sp>
    </p:spTree>
    <p:extLst>
      <p:ext uri="{BB962C8B-B14F-4D97-AF65-F5344CB8AC3E}">
        <p14:creationId xmlns:p14="http://schemas.microsoft.com/office/powerpoint/2010/main" val="3840537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平均掲載順位は目標達成できています。</a:t>
            </a:r>
            <a:endParaRPr lang="ja-JP" altLang="en-US" dirty="0">
              <a:latin typeface="Calibri"/>
              <a:ea typeface="游ゴシック"/>
              <a:cs typeface="Calibri"/>
            </a:endParaRPr>
          </a:p>
          <a:p>
            <a:r>
              <a:rPr lang="ja-JP" altLang="en-US">
                <a:latin typeface="Calibri"/>
                <a:ea typeface="游ゴシック"/>
                <a:cs typeface="Calibri"/>
              </a:rPr>
              <a:t>検索するキーワードによっては達成できていないので、そこは自由に言ってもらって大丈夫です。</a:t>
            </a:r>
          </a:p>
          <a:p>
            <a:r>
              <a:rPr lang="ja-JP" altLang="en-US">
                <a:latin typeface="Calibri"/>
                <a:ea typeface="游ゴシック"/>
                <a:cs typeface="Calibri"/>
              </a:rPr>
              <a:t>やってきたことに関しては、前スライドと同様SEO対策設計書にあります。例としてキーワード埋め込み、タイトル選定をあげさせてもらっています。</a:t>
            </a:r>
          </a:p>
          <a:p>
            <a:r>
              <a:rPr lang="ja-JP" altLang="en-US">
                <a:latin typeface="Calibri"/>
                <a:ea typeface="游ゴシック"/>
                <a:cs typeface="Calibri"/>
              </a:rPr>
              <a:t>クリック数が少ないのは、ツイッターからが多いため？</a:t>
            </a:r>
            <a:endParaRPr lang="ja-JP" altLang="en-US" dirty="0">
              <a:latin typeface="Calibri"/>
              <a:ea typeface="游ゴシック"/>
              <a:cs typeface="Calibri"/>
            </a:endParaRPr>
          </a:p>
        </p:txBody>
      </p:sp>
      <p:sp>
        <p:nvSpPr>
          <p:cNvPr id="4" name="スライド番号プレースホルダー 3"/>
          <p:cNvSpPr>
            <a:spLocks noGrp="1"/>
          </p:cNvSpPr>
          <p:nvPr>
            <p:ph type="sldNum" sz="quarter" idx="5"/>
          </p:nvPr>
        </p:nvSpPr>
        <p:spPr/>
        <p:txBody>
          <a:bodyPr/>
          <a:lstStyle/>
          <a:p>
            <a:fld id="{BC938693-AB9A-416A-801E-0AC5CF8A5462}" type="slidenum">
              <a:rPr kumimoji="1" lang="en-US" altLang="ja-JP"/>
              <a:t>17</a:t>
            </a:fld>
            <a:endParaRPr kumimoji="1" lang="ja-JP" altLang="en-US"/>
          </a:p>
        </p:txBody>
      </p:sp>
    </p:spTree>
    <p:extLst>
      <p:ext uri="{BB962C8B-B14F-4D97-AF65-F5344CB8AC3E}">
        <p14:creationId xmlns:p14="http://schemas.microsoft.com/office/powerpoint/2010/main" val="2776787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片方は目標達成</a:t>
            </a:r>
          </a:p>
          <a:p>
            <a:r>
              <a:rPr lang="ja-JP" altLang="en-US">
                <a:latin typeface="Calibri"/>
                <a:ea typeface="游ゴシック"/>
                <a:cs typeface="Calibri"/>
              </a:rPr>
              <a:t>やってきたことのetcはPageSpeedInsightsの下にある一覧です。</a:t>
            </a:r>
            <a:endParaRPr lang="ja-JP" altLang="en-US" dirty="0">
              <a:latin typeface="Calibri"/>
              <a:ea typeface="游ゴシック"/>
              <a:cs typeface="Calibri"/>
            </a:endParaRPr>
          </a:p>
          <a:p>
            <a:r>
              <a:rPr lang="ja-JP" altLang="en-US">
                <a:latin typeface="Calibri"/>
                <a:ea typeface="游ゴシック"/>
                <a:cs typeface="Calibri"/>
              </a:rPr>
              <a:t>例えば、効率的な画像フォーマット、テキスト圧縮化などがあります。</a:t>
            </a:r>
            <a:endParaRPr lang="ja-JP" altLang="en-US" dirty="0">
              <a:latin typeface="Calibri"/>
              <a:ea typeface="游ゴシック"/>
              <a:cs typeface="Calibri"/>
            </a:endParaRPr>
          </a:p>
        </p:txBody>
      </p:sp>
      <p:sp>
        <p:nvSpPr>
          <p:cNvPr id="4" name="スライド番号プレースホルダー 3"/>
          <p:cNvSpPr>
            <a:spLocks noGrp="1"/>
          </p:cNvSpPr>
          <p:nvPr>
            <p:ph type="sldNum" sz="quarter" idx="5"/>
          </p:nvPr>
        </p:nvSpPr>
        <p:spPr/>
        <p:txBody>
          <a:bodyPr/>
          <a:lstStyle/>
          <a:p>
            <a:fld id="{BC938693-AB9A-416A-801E-0AC5CF8A5462}" type="slidenum">
              <a:rPr kumimoji="1" lang="en-US" altLang="ja-JP"/>
              <a:t>18</a:t>
            </a:fld>
            <a:endParaRPr kumimoji="1" lang="ja-JP" altLang="en-US"/>
          </a:p>
        </p:txBody>
      </p:sp>
    </p:spTree>
    <p:extLst>
      <p:ext uri="{BB962C8B-B14F-4D97-AF65-F5344CB8AC3E}">
        <p14:creationId xmlns:p14="http://schemas.microsoft.com/office/powerpoint/2010/main" val="927711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48108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76988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71837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30783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10358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26147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56612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64572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1/19/21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7431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77518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07615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1/19/21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09194309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05E55C-FDAF-D54C-8E32-9DB589264691}"/>
              </a:ext>
            </a:extLst>
          </p:cNvPr>
          <p:cNvSpPr>
            <a:spLocks noGrp="1"/>
          </p:cNvSpPr>
          <p:nvPr>
            <p:ph type="ctrTitle"/>
          </p:nvPr>
        </p:nvSpPr>
        <p:spPr>
          <a:xfrm>
            <a:off x="-2421601" y="3150669"/>
            <a:ext cx="9144000" cy="2387600"/>
          </a:xfrm>
        </p:spPr>
        <p:txBody>
          <a:bodyPr>
            <a:normAutofit/>
          </a:bodyPr>
          <a:lstStyle/>
          <a:p>
            <a:r>
              <a:rPr kumimoji="1" lang="ja-JP" altLang="en-US" sz="8000" b="1">
                <a:latin typeface="Tsukushi A Round Gothic" panose="02020400000000000000" pitchFamily="18" charset="-128"/>
                <a:ea typeface="Tsukushi A Round Gothic" panose="02020400000000000000" pitchFamily="18" charset="-128"/>
              </a:rPr>
              <a:t>ミテフレ</a:t>
            </a:r>
          </a:p>
        </p:txBody>
      </p:sp>
      <p:sp>
        <p:nvSpPr>
          <p:cNvPr id="3" name="字幕 2">
            <a:extLst>
              <a:ext uri="{FF2B5EF4-FFF2-40B4-BE49-F238E27FC236}">
                <a16:creationId xmlns:a16="http://schemas.microsoft.com/office/drawing/2014/main" id="{CBFA93D7-122B-074E-932C-14565FB6E3E5}"/>
              </a:ext>
            </a:extLst>
          </p:cNvPr>
          <p:cNvSpPr>
            <a:spLocks noGrp="1"/>
          </p:cNvSpPr>
          <p:nvPr>
            <p:ph type="subTitle" idx="1"/>
          </p:nvPr>
        </p:nvSpPr>
        <p:spPr>
          <a:xfrm>
            <a:off x="-2421601" y="5590138"/>
            <a:ext cx="9144000" cy="1655762"/>
          </a:xfrm>
        </p:spPr>
        <p:txBody>
          <a:bodyPr/>
          <a:lstStyle/>
          <a:p>
            <a:r>
              <a:rPr kumimoji="1" lang="en-US" altLang="ja-JP" sz="1800" dirty="0"/>
              <a:t>~</a:t>
            </a:r>
            <a:r>
              <a:rPr kumimoji="1" lang="ja-JP" altLang="en-US" sz="1800"/>
              <a:t>感情可視化システム</a:t>
            </a:r>
            <a:r>
              <a:rPr kumimoji="1" lang="en-US" altLang="ja-JP" sz="1800" dirty="0"/>
              <a:t>~</a:t>
            </a:r>
            <a:endParaRPr kumimoji="1" lang="ja-JP" altLang="en-US" sz="1800"/>
          </a:p>
        </p:txBody>
      </p:sp>
      <p:pic>
        <p:nvPicPr>
          <p:cNvPr id="5" name="図 4">
            <a:extLst>
              <a:ext uri="{FF2B5EF4-FFF2-40B4-BE49-F238E27FC236}">
                <a16:creationId xmlns:a16="http://schemas.microsoft.com/office/drawing/2014/main" id="{9E5742C3-2ADE-7947-BC01-9C255D9A7E21}"/>
              </a:ext>
            </a:extLst>
          </p:cNvPr>
          <p:cNvPicPr>
            <a:picLocks noChangeAspect="1"/>
          </p:cNvPicPr>
          <p:nvPr/>
        </p:nvPicPr>
        <p:blipFill>
          <a:blip r:embed="rId3"/>
          <a:stretch>
            <a:fillRect/>
          </a:stretch>
        </p:blipFill>
        <p:spPr>
          <a:xfrm>
            <a:off x="4596062" y="753443"/>
            <a:ext cx="4836695" cy="4836695"/>
          </a:xfrm>
          <a:prstGeom prst="rect">
            <a:avLst/>
          </a:prstGeom>
        </p:spPr>
      </p:pic>
      <p:grpSp>
        <p:nvGrpSpPr>
          <p:cNvPr id="12" name="グループ化 11">
            <a:extLst>
              <a:ext uri="{FF2B5EF4-FFF2-40B4-BE49-F238E27FC236}">
                <a16:creationId xmlns:a16="http://schemas.microsoft.com/office/drawing/2014/main" id="{447817E0-D650-734F-A681-126C8CF85E81}"/>
              </a:ext>
            </a:extLst>
          </p:cNvPr>
          <p:cNvGrpSpPr/>
          <p:nvPr/>
        </p:nvGrpSpPr>
        <p:grpSpPr>
          <a:xfrm>
            <a:off x="0" y="-149629"/>
            <a:ext cx="12227384" cy="1130531"/>
            <a:chOff x="0" y="-149629"/>
            <a:chExt cx="12227384" cy="1130531"/>
          </a:xfrm>
        </p:grpSpPr>
        <p:cxnSp>
          <p:nvCxnSpPr>
            <p:cNvPr id="13" name="直線コネクタ 12">
              <a:extLst>
                <a:ext uri="{FF2B5EF4-FFF2-40B4-BE49-F238E27FC236}">
                  <a16:creationId xmlns:a16="http://schemas.microsoft.com/office/drawing/2014/main" id="{6583B58F-DF18-0844-8430-80FA8C3FABD8}"/>
                </a:ext>
              </a:extLst>
            </p:cNvPr>
            <p:cNvCxnSpPr>
              <a:cxnSpLocks/>
            </p:cNvCxnSpPr>
            <p:nvPr/>
          </p:nvCxnSpPr>
          <p:spPr>
            <a:xfrm>
              <a:off x="0" y="598516"/>
              <a:ext cx="12192000" cy="0"/>
            </a:xfrm>
            <a:prstGeom prst="line">
              <a:avLst/>
            </a:prstGeom>
            <a:ln w="1174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D34A7BE4-2A36-C04D-A8D5-90D87BB03C8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0949884" y="-149629"/>
              <a:ext cx="1277500" cy="1130531"/>
            </a:xfrm>
            <a:prstGeom prst="rect">
              <a:avLst/>
            </a:prstGeom>
          </p:spPr>
        </p:pic>
      </p:grpSp>
    </p:spTree>
    <p:extLst>
      <p:ext uri="{BB962C8B-B14F-4D97-AF65-F5344CB8AC3E}">
        <p14:creationId xmlns:p14="http://schemas.microsoft.com/office/powerpoint/2010/main" val="567686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A5A2CC-652A-458F-B3BE-B8969BE48179}"/>
              </a:ext>
            </a:extLst>
          </p:cNvPr>
          <p:cNvSpPr>
            <a:spLocks noGrp="1"/>
          </p:cNvSpPr>
          <p:nvPr>
            <p:ph type="title"/>
          </p:nvPr>
        </p:nvSpPr>
        <p:spPr/>
        <p:txBody>
          <a:bodyPr/>
          <a:lstStyle/>
          <a:p>
            <a:r>
              <a:rPr lang="ja-JP" altLang="en-US">
                <a:ea typeface="游ゴシック Light"/>
                <a:cs typeface="Calibri Light"/>
              </a:rPr>
              <a:t>3 システム構成</a:t>
            </a:r>
          </a:p>
        </p:txBody>
      </p:sp>
      <p:sp>
        <p:nvSpPr>
          <p:cNvPr id="15" name="正方形/長方形 14">
            <a:extLst>
              <a:ext uri="{FF2B5EF4-FFF2-40B4-BE49-F238E27FC236}">
                <a16:creationId xmlns:a16="http://schemas.microsoft.com/office/drawing/2014/main" id="{42BC410B-691E-419C-B46F-E56B5E2A5F86}"/>
              </a:ext>
            </a:extLst>
          </p:cNvPr>
          <p:cNvSpPr/>
          <p:nvPr/>
        </p:nvSpPr>
        <p:spPr>
          <a:xfrm>
            <a:off x="1999554" y="1832284"/>
            <a:ext cx="7341219" cy="4414023"/>
          </a:xfrm>
          <a:prstGeom prst="rect">
            <a:avLst/>
          </a:prstGeom>
          <a:solidFill>
            <a:srgbClr val="FFC1A8"/>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a:p>
        </p:txBody>
      </p:sp>
      <p:pic>
        <p:nvPicPr>
          <p:cNvPr id="13" name="図 13" descr="グラフィカル ユーザー インターフェイス, アプリケーション&#10;&#10;説明は自動で生成されたものです">
            <a:extLst>
              <a:ext uri="{FF2B5EF4-FFF2-40B4-BE49-F238E27FC236}">
                <a16:creationId xmlns:a16="http://schemas.microsoft.com/office/drawing/2014/main" id="{AF2EBF1E-C713-4056-9E41-7AEE0A5622E2}"/>
              </a:ext>
            </a:extLst>
          </p:cNvPr>
          <p:cNvPicPr>
            <a:picLocks noGrp="1" noChangeAspect="1"/>
          </p:cNvPicPr>
          <p:nvPr>
            <p:ph idx="1"/>
          </p:nvPr>
        </p:nvPicPr>
        <p:blipFill>
          <a:blip r:embed="rId2"/>
          <a:stretch>
            <a:fillRect/>
          </a:stretch>
        </p:blipFill>
        <p:spPr>
          <a:xfrm>
            <a:off x="1335010" y="1074099"/>
            <a:ext cx="1400175" cy="1524000"/>
          </a:xfrm>
        </p:spPr>
      </p:pic>
      <p:sp>
        <p:nvSpPr>
          <p:cNvPr id="18" name="正方形/長方形 17">
            <a:extLst>
              <a:ext uri="{FF2B5EF4-FFF2-40B4-BE49-F238E27FC236}">
                <a16:creationId xmlns:a16="http://schemas.microsoft.com/office/drawing/2014/main" id="{B3F2529A-BC36-423B-8266-D29F563C875C}"/>
              </a:ext>
            </a:extLst>
          </p:cNvPr>
          <p:cNvSpPr/>
          <p:nvPr/>
        </p:nvSpPr>
        <p:spPr>
          <a:xfrm>
            <a:off x="2724383" y="2380552"/>
            <a:ext cx="6216806" cy="2230242"/>
          </a:xfrm>
          <a:prstGeom prst="rect">
            <a:avLst/>
          </a:prstGeom>
          <a:solidFill>
            <a:srgbClr val="FFC1A8"/>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a:p>
        </p:txBody>
      </p:sp>
      <p:sp>
        <p:nvSpPr>
          <p:cNvPr id="20" name="正方形/長方形 19">
            <a:extLst>
              <a:ext uri="{FF2B5EF4-FFF2-40B4-BE49-F238E27FC236}">
                <a16:creationId xmlns:a16="http://schemas.microsoft.com/office/drawing/2014/main" id="{6C3F7BE0-E980-4D1B-996C-679ED9E7DF95}"/>
              </a:ext>
            </a:extLst>
          </p:cNvPr>
          <p:cNvSpPr/>
          <p:nvPr/>
        </p:nvSpPr>
        <p:spPr>
          <a:xfrm>
            <a:off x="3309822" y="2919527"/>
            <a:ext cx="4925124" cy="1431072"/>
          </a:xfrm>
          <a:prstGeom prst="rect">
            <a:avLst/>
          </a:prstGeom>
          <a:solidFill>
            <a:srgbClr val="FFC1A8"/>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a:p>
        </p:txBody>
      </p:sp>
      <p:pic>
        <p:nvPicPr>
          <p:cNvPr id="16" name="図 16" descr="建物 が含まれている画像&#10;&#10;説明は自動で生成されたものです">
            <a:extLst>
              <a:ext uri="{FF2B5EF4-FFF2-40B4-BE49-F238E27FC236}">
                <a16:creationId xmlns:a16="http://schemas.microsoft.com/office/drawing/2014/main" id="{3795C20C-56E3-47A3-884E-50CB8466D0F0}"/>
              </a:ext>
            </a:extLst>
          </p:cNvPr>
          <p:cNvPicPr>
            <a:picLocks noChangeAspect="1"/>
          </p:cNvPicPr>
          <p:nvPr/>
        </p:nvPicPr>
        <p:blipFill>
          <a:blip r:embed="rId3"/>
          <a:stretch>
            <a:fillRect/>
          </a:stretch>
        </p:blipFill>
        <p:spPr>
          <a:xfrm>
            <a:off x="2134182" y="1766655"/>
            <a:ext cx="1186444" cy="1521910"/>
          </a:xfrm>
          <a:prstGeom prst="rect">
            <a:avLst/>
          </a:prstGeom>
        </p:spPr>
      </p:pic>
      <p:pic>
        <p:nvPicPr>
          <p:cNvPr id="19" name="図 19" descr="モニター が含まれている画像&#10;&#10;説明は自動で生成されたものです">
            <a:extLst>
              <a:ext uri="{FF2B5EF4-FFF2-40B4-BE49-F238E27FC236}">
                <a16:creationId xmlns:a16="http://schemas.microsoft.com/office/drawing/2014/main" id="{CA659A50-DD79-488F-8BF3-4C5BF3FFC5A9}"/>
              </a:ext>
            </a:extLst>
          </p:cNvPr>
          <p:cNvPicPr>
            <a:picLocks noChangeAspect="1"/>
          </p:cNvPicPr>
          <p:nvPr/>
        </p:nvPicPr>
        <p:blipFill>
          <a:blip r:embed="rId4"/>
          <a:stretch>
            <a:fillRect/>
          </a:stretch>
        </p:blipFill>
        <p:spPr>
          <a:xfrm>
            <a:off x="3140928" y="2657707"/>
            <a:ext cx="650487" cy="631902"/>
          </a:xfrm>
          <a:prstGeom prst="rect">
            <a:avLst/>
          </a:prstGeom>
        </p:spPr>
      </p:pic>
      <p:sp>
        <p:nvSpPr>
          <p:cNvPr id="22" name="正方形/長方形 21">
            <a:extLst>
              <a:ext uri="{FF2B5EF4-FFF2-40B4-BE49-F238E27FC236}">
                <a16:creationId xmlns:a16="http://schemas.microsoft.com/office/drawing/2014/main" id="{03AB17F1-9231-4CEA-AB9D-29A773F45D0B}"/>
              </a:ext>
            </a:extLst>
          </p:cNvPr>
          <p:cNvSpPr/>
          <p:nvPr/>
        </p:nvSpPr>
        <p:spPr>
          <a:xfrm>
            <a:off x="4006773" y="3328405"/>
            <a:ext cx="1384612" cy="789877"/>
          </a:xfrm>
          <a:prstGeom prst="rect">
            <a:avLst/>
          </a:prstGeom>
          <a:solidFill>
            <a:srgbClr val="FFC1A8"/>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a:p>
        </p:txBody>
      </p:sp>
      <p:pic>
        <p:nvPicPr>
          <p:cNvPr id="21" name="図 21" descr="アイコン&#10;&#10;説明は自動で生成されたものです">
            <a:extLst>
              <a:ext uri="{FF2B5EF4-FFF2-40B4-BE49-F238E27FC236}">
                <a16:creationId xmlns:a16="http://schemas.microsoft.com/office/drawing/2014/main" id="{F94B1342-5D7F-4ABF-A773-9870F6AFB551}"/>
              </a:ext>
            </a:extLst>
          </p:cNvPr>
          <p:cNvPicPr>
            <a:picLocks noChangeAspect="1"/>
          </p:cNvPicPr>
          <p:nvPr/>
        </p:nvPicPr>
        <p:blipFill>
          <a:blip r:embed="rId5"/>
          <a:stretch>
            <a:fillRect/>
          </a:stretch>
        </p:blipFill>
        <p:spPr>
          <a:xfrm>
            <a:off x="3726599" y="3075762"/>
            <a:ext cx="557097" cy="660013"/>
          </a:xfrm>
          <a:prstGeom prst="rect">
            <a:avLst/>
          </a:prstGeom>
        </p:spPr>
      </p:pic>
      <p:pic>
        <p:nvPicPr>
          <p:cNvPr id="23" name="図 23" descr="図形 が含まれている画像&#10;&#10;説明は自動で生成されたものです">
            <a:extLst>
              <a:ext uri="{FF2B5EF4-FFF2-40B4-BE49-F238E27FC236}">
                <a16:creationId xmlns:a16="http://schemas.microsoft.com/office/drawing/2014/main" id="{BC3746C4-3C89-4A32-8691-B0339C9AAA18}"/>
              </a:ext>
            </a:extLst>
          </p:cNvPr>
          <p:cNvPicPr>
            <a:picLocks noChangeAspect="1"/>
          </p:cNvPicPr>
          <p:nvPr/>
        </p:nvPicPr>
        <p:blipFill>
          <a:blip r:embed="rId6"/>
          <a:stretch>
            <a:fillRect/>
          </a:stretch>
        </p:blipFill>
        <p:spPr>
          <a:xfrm>
            <a:off x="4378248" y="3389737"/>
            <a:ext cx="647700" cy="729011"/>
          </a:xfrm>
          <a:prstGeom prst="rect">
            <a:avLst/>
          </a:prstGeom>
        </p:spPr>
      </p:pic>
      <p:pic>
        <p:nvPicPr>
          <p:cNvPr id="24" name="図 24" descr="屋外, 記号, 食品, ブルー が含まれている画像&#10;&#10;説明は自動で生成されたものです">
            <a:extLst>
              <a:ext uri="{FF2B5EF4-FFF2-40B4-BE49-F238E27FC236}">
                <a16:creationId xmlns:a16="http://schemas.microsoft.com/office/drawing/2014/main" id="{4AD73FAA-7409-498C-B258-6E0EE0BCB618}"/>
              </a:ext>
            </a:extLst>
          </p:cNvPr>
          <p:cNvPicPr>
            <a:picLocks noChangeAspect="1"/>
          </p:cNvPicPr>
          <p:nvPr/>
        </p:nvPicPr>
        <p:blipFill>
          <a:blip r:embed="rId7"/>
          <a:stretch>
            <a:fillRect/>
          </a:stretch>
        </p:blipFill>
        <p:spPr>
          <a:xfrm>
            <a:off x="6665759" y="3073322"/>
            <a:ext cx="904875" cy="971550"/>
          </a:xfrm>
          <a:prstGeom prst="rect">
            <a:avLst/>
          </a:prstGeom>
        </p:spPr>
      </p:pic>
      <p:pic>
        <p:nvPicPr>
          <p:cNvPr id="25" name="図 25" descr="テキスト が含まれている画像&#10;&#10;説明は自動で生成されたものです">
            <a:extLst>
              <a:ext uri="{FF2B5EF4-FFF2-40B4-BE49-F238E27FC236}">
                <a16:creationId xmlns:a16="http://schemas.microsoft.com/office/drawing/2014/main" id="{560BFFA6-D710-460A-81B7-36965EB15238}"/>
              </a:ext>
            </a:extLst>
          </p:cNvPr>
          <p:cNvPicPr>
            <a:picLocks noChangeAspect="1"/>
          </p:cNvPicPr>
          <p:nvPr/>
        </p:nvPicPr>
        <p:blipFill>
          <a:blip r:embed="rId8"/>
          <a:stretch>
            <a:fillRect/>
          </a:stretch>
        </p:blipFill>
        <p:spPr>
          <a:xfrm>
            <a:off x="3390088" y="4849037"/>
            <a:ext cx="1285875" cy="1285875"/>
          </a:xfrm>
          <a:prstGeom prst="rect">
            <a:avLst/>
          </a:prstGeom>
        </p:spPr>
      </p:pic>
      <p:pic>
        <p:nvPicPr>
          <p:cNvPr id="26" name="図 26" descr="ロゴ が含まれている画像&#10;&#10;説明は自動で生成されたものです">
            <a:extLst>
              <a:ext uri="{FF2B5EF4-FFF2-40B4-BE49-F238E27FC236}">
                <a16:creationId xmlns:a16="http://schemas.microsoft.com/office/drawing/2014/main" id="{87E48C2A-94CF-45AE-B71B-560CA5213BAC}"/>
              </a:ext>
            </a:extLst>
          </p:cNvPr>
          <p:cNvPicPr>
            <a:picLocks noChangeAspect="1"/>
          </p:cNvPicPr>
          <p:nvPr/>
        </p:nvPicPr>
        <p:blipFill>
          <a:blip r:embed="rId9"/>
          <a:stretch>
            <a:fillRect/>
          </a:stretch>
        </p:blipFill>
        <p:spPr>
          <a:xfrm>
            <a:off x="6489546" y="4863325"/>
            <a:ext cx="1257300" cy="1257300"/>
          </a:xfrm>
          <a:prstGeom prst="rect">
            <a:avLst/>
          </a:prstGeom>
        </p:spPr>
      </p:pic>
      <p:pic>
        <p:nvPicPr>
          <p:cNvPr id="27" name="図 27" descr="アイコン&#10;&#10;説明は自動で生成されたものです">
            <a:extLst>
              <a:ext uri="{FF2B5EF4-FFF2-40B4-BE49-F238E27FC236}">
                <a16:creationId xmlns:a16="http://schemas.microsoft.com/office/drawing/2014/main" id="{FA00127E-69AE-44E3-8F9B-70B33F26B194}"/>
              </a:ext>
            </a:extLst>
          </p:cNvPr>
          <p:cNvPicPr>
            <a:picLocks noChangeAspect="1"/>
          </p:cNvPicPr>
          <p:nvPr/>
        </p:nvPicPr>
        <p:blipFill>
          <a:blip r:embed="rId10"/>
          <a:stretch>
            <a:fillRect/>
          </a:stretch>
        </p:blipFill>
        <p:spPr>
          <a:xfrm>
            <a:off x="10054451" y="4967868"/>
            <a:ext cx="781050" cy="1066800"/>
          </a:xfrm>
          <a:prstGeom prst="rect">
            <a:avLst/>
          </a:prstGeom>
        </p:spPr>
      </p:pic>
      <p:cxnSp>
        <p:nvCxnSpPr>
          <p:cNvPr id="28" name="直線矢印コネクタ 27">
            <a:extLst>
              <a:ext uri="{FF2B5EF4-FFF2-40B4-BE49-F238E27FC236}">
                <a16:creationId xmlns:a16="http://schemas.microsoft.com/office/drawing/2014/main" id="{3CC19BC0-1DEF-4259-9641-99DC46C3B292}"/>
              </a:ext>
            </a:extLst>
          </p:cNvPr>
          <p:cNvCxnSpPr/>
          <p:nvPr/>
        </p:nvCxnSpPr>
        <p:spPr>
          <a:xfrm flipV="1">
            <a:off x="5524965" y="3595803"/>
            <a:ext cx="1090961" cy="55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341BAA6A-1B70-489D-A492-1FF1D19C999B}"/>
              </a:ext>
            </a:extLst>
          </p:cNvPr>
          <p:cNvCxnSpPr>
            <a:cxnSpLocks/>
          </p:cNvCxnSpPr>
          <p:nvPr/>
        </p:nvCxnSpPr>
        <p:spPr>
          <a:xfrm>
            <a:off x="4010257" y="4196109"/>
            <a:ext cx="3717" cy="58915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2D2A9E1-BE26-44C9-8D71-2F2B49C95BD1}"/>
              </a:ext>
            </a:extLst>
          </p:cNvPr>
          <p:cNvCxnSpPr>
            <a:cxnSpLocks/>
          </p:cNvCxnSpPr>
          <p:nvPr/>
        </p:nvCxnSpPr>
        <p:spPr>
          <a:xfrm>
            <a:off x="4707208" y="5506376"/>
            <a:ext cx="1639229" cy="37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3A3D018-53F8-4641-9400-3708605BE8FB}"/>
              </a:ext>
            </a:extLst>
          </p:cNvPr>
          <p:cNvCxnSpPr>
            <a:cxnSpLocks/>
          </p:cNvCxnSpPr>
          <p:nvPr/>
        </p:nvCxnSpPr>
        <p:spPr>
          <a:xfrm flipV="1">
            <a:off x="7857428" y="5500802"/>
            <a:ext cx="1899424" cy="1486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図 32" descr="時計, ミラー が含まれている画像&#10;&#10;説明は自動で生成されたものです">
            <a:extLst>
              <a:ext uri="{FF2B5EF4-FFF2-40B4-BE49-F238E27FC236}">
                <a16:creationId xmlns:a16="http://schemas.microsoft.com/office/drawing/2014/main" id="{B3AD72E4-47E0-4271-AA2E-445A7A7A1CEC}"/>
              </a:ext>
            </a:extLst>
          </p:cNvPr>
          <p:cNvPicPr>
            <a:picLocks noChangeAspect="1"/>
          </p:cNvPicPr>
          <p:nvPr/>
        </p:nvPicPr>
        <p:blipFill>
          <a:blip r:embed="rId11"/>
          <a:stretch>
            <a:fillRect/>
          </a:stretch>
        </p:blipFill>
        <p:spPr>
          <a:xfrm>
            <a:off x="1046938" y="3292281"/>
            <a:ext cx="638175" cy="923925"/>
          </a:xfrm>
          <a:prstGeom prst="rect">
            <a:avLst/>
          </a:prstGeom>
        </p:spPr>
      </p:pic>
      <p:cxnSp>
        <p:nvCxnSpPr>
          <p:cNvPr id="34" name="直線矢印コネクタ 33">
            <a:extLst>
              <a:ext uri="{FF2B5EF4-FFF2-40B4-BE49-F238E27FC236}">
                <a16:creationId xmlns:a16="http://schemas.microsoft.com/office/drawing/2014/main" id="{883011CC-0FDC-453F-B5B1-3FB3AEAEE09D}"/>
              </a:ext>
            </a:extLst>
          </p:cNvPr>
          <p:cNvCxnSpPr>
            <a:cxnSpLocks/>
          </p:cNvCxnSpPr>
          <p:nvPr/>
        </p:nvCxnSpPr>
        <p:spPr>
          <a:xfrm flipV="1">
            <a:off x="1770720" y="3790949"/>
            <a:ext cx="1890131" cy="241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953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643F089E-FEE0-E74B-8123-71EC4462B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2507" y="1212980"/>
            <a:ext cx="4552820" cy="4552820"/>
          </a:xfrm>
          <a:prstGeom prst="rect">
            <a:avLst/>
          </a:prstGeom>
        </p:spPr>
      </p:pic>
    </p:spTree>
    <p:extLst>
      <p:ext uri="{BB962C8B-B14F-4D97-AF65-F5344CB8AC3E}">
        <p14:creationId xmlns:p14="http://schemas.microsoft.com/office/powerpoint/2010/main" val="1088623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ea typeface="游ゴシック Light"/>
                <a:cs typeface="Calibri Light"/>
              </a:rPr>
              <a:t>５前回との違い</a:t>
            </a:r>
            <a:endParaRPr lang="ja-JP" altLang="en-US" dirty="0">
              <a:ea typeface="游ゴシック Light"/>
              <a:cs typeface="Calibri Light"/>
            </a:endParaRPr>
          </a:p>
        </p:txBody>
      </p:sp>
      <p:sp>
        <p:nvSpPr>
          <p:cNvPr id="3" name="サブタイトル 2"/>
          <p:cNvSpPr>
            <a:spLocks noGrp="1"/>
          </p:cNvSpPr>
          <p:nvPr>
            <p:ph idx="1"/>
          </p:nvPr>
        </p:nvSpPr>
        <p:spPr/>
        <p:txBody>
          <a:bodyPr vert="horz" lIns="91440" tIns="45720" rIns="91440" bIns="45720" rtlCol="0" anchor="t">
            <a:normAutofit/>
          </a:bodyPr>
          <a:lstStyle/>
          <a:p>
            <a:pPr marL="0" indent="0">
              <a:buNone/>
            </a:pPr>
            <a:br>
              <a:rPr lang="ja-JP" altLang="en-US" dirty="0">
                <a:ea typeface="游ゴシック"/>
                <a:cs typeface="Calibri"/>
              </a:rPr>
            </a:br>
            <a:endParaRPr lang="ja-JP" altLang="en-US">
              <a:ea typeface="游ゴシック"/>
              <a:cs typeface="Calibri"/>
            </a:endParaRPr>
          </a:p>
        </p:txBody>
      </p:sp>
      <p:sp>
        <p:nvSpPr>
          <p:cNvPr id="4" name="コンテンツ プレースホルダー 3">
            <a:extLst>
              <a:ext uri="{FF2B5EF4-FFF2-40B4-BE49-F238E27FC236}">
                <a16:creationId xmlns:a16="http://schemas.microsoft.com/office/drawing/2014/main" id="{C22B85F7-7046-4E8F-AA32-F37BE39FBE81}"/>
              </a:ext>
            </a:extLst>
          </p:cNvPr>
          <p:cNvSpPr>
            <a:spLocks noGrp="1"/>
          </p:cNvSpPr>
          <p:nvPr>
            <p:ph sz="half" idx="4294967295"/>
          </p:nvPr>
        </p:nvSpPr>
        <p:spPr>
          <a:xfrm>
            <a:off x="7010400" y="1825625"/>
            <a:ext cx="5181600" cy="4351338"/>
          </a:xfrm>
        </p:spPr>
        <p:txBody>
          <a:bodyPr vert="horz" lIns="91440" tIns="45720" rIns="91440" bIns="45720" rtlCol="0" anchor="t">
            <a:normAutofit/>
          </a:bodyPr>
          <a:lstStyle/>
          <a:p>
            <a:pPr>
              <a:lnSpc>
                <a:spcPct val="150000"/>
              </a:lnSpc>
            </a:pPr>
            <a:endParaRPr lang="ja-JP" altLang="en-US" dirty="0">
              <a:ea typeface="游ゴシック"/>
              <a:cs typeface="Calibri"/>
            </a:endParaRPr>
          </a:p>
          <a:p>
            <a:pPr marL="0" indent="0">
              <a:buNone/>
            </a:pPr>
            <a:endParaRPr lang="ja-JP" altLang="en-US" dirty="0">
              <a:ea typeface="游ゴシック"/>
              <a:cs typeface="Calibri"/>
            </a:endParaRPr>
          </a:p>
        </p:txBody>
      </p:sp>
      <p:graphicFrame>
        <p:nvGraphicFramePr>
          <p:cNvPr id="27" name="図表 27">
            <a:extLst>
              <a:ext uri="{FF2B5EF4-FFF2-40B4-BE49-F238E27FC236}">
                <a16:creationId xmlns:a16="http://schemas.microsoft.com/office/drawing/2014/main" id="{CABA5DE1-BE58-429C-B185-0439F636BCFA}"/>
              </a:ext>
            </a:extLst>
          </p:cNvPr>
          <p:cNvGraphicFramePr/>
          <p:nvPr>
            <p:extLst/>
          </p:nvPr>
        </p:nvGraphicFramePr>
        <p:xfrm>
          <a:off x="968645" y="1496878"/>
          <a:ext cx="10254710" cy="47553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6407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060BAE-A902-4C01-9337-A14BAD3D0AB7}"/>
              </a:ext>
            </a:extLst>
          </p:cNvPr>
          <p:cNvSpPr>
            <a:spLocks noGrp="1"/>
          </p:cNvSpPr>
          <p:nvPr>
            <p:ph type="title"/>
          </p:nvPr>
        </p:nvSpPr>
        <p:spPr/>
        <p:txBody>
          <a:bodyPr/>
          <a:lstStyle/>
          <a:p>
            <a:r>
              <a:rPr lang="en-US" altLang="ja-JP" dirty="0">
                <a:latin typeface="Yu Gothic Light"/>
                <a:ea typeface="Yu Gothic Light"/>
                <a:cs typeface="Calibri Light"/>
              </a:rPr>
              <a:t>6.</a:t>
            </a:r>
            <a:r>
              <a:rPr lang="ja-JP" altLang="en-US">
                <a:latin typeface="Yu Gothic Light"/>
                <a:ea typeface="Yu Gothic Light"/>
                <a:cs typeface="Calibri Light"/>
              </a:rPr>
              <a:t>運用について</a:t>
            </a:r>
            <a:endParaRPr kumimoji="1" lang="ja-JP" altLang="en-US">
              <a:latin typeface="Yu Gothic Light"/>
              <a:ea typeface="Yu Gothic Light"/>
            </a:endParaRPr>
          </a:p>
        </p:txBody>
      </p:sp>
      <p:sp>
        <p:nvSpPr>
          <p:cNvPr id="3" name="コンテンツ プレースホルダー 2">
            <a:extLst>
              <a:ext uri="{FF2B5EF4-FFF2-40B4-BE49-F238E27FC236}">
                <a16:creationId xmlns:a16="http://schemas.microsoft.com/office/drawing/2014/main" id="{0E9A404B-1FEE-48C4-8334-9071C9532BF2}"/>
              </a:ext>
            </a:extLst>
          </p:cNvPr>
          <p:cNvSpPr>
            <a:spLocks noGrp="1"/>
          </p:cNvSpPr>
          <p:nvPr>
            <p:ph idx="1"/>
          </p:nvPr>
        </p:nvSpPr>
        <p:spPr/>
        <p:txBody>
          <a:bodyPr vert="horz" lIns="91440" tIns="45720" rIns="91440" bIns="45720" rtlCol="0" anchor="t">
            <a:normAutofit/>
          </a:bodyPr>
          <a:lstStyle/>
          <a:p>
            <a:r>
              <a:rPr lang="ja-JP" altLang="en-US">
                <a:latin typeface="Yu Gothic"/>
                <a:ea typeface="Yu Gothic"/>
                <a:cs typeface="Calibri"/>
              </a:rPr>
              <a:t>取り組んだこと</a:t>
            </a:r>
          </a:p>
          <a:p>
            <a:pPr lvl="1">
              <a:lnSpc>
                <a:spcPct val="150000"/>
              </a:lnSpc>
            </a:pPr>
            <a:r>
              <a:rPr lang="ja-JP" altLang="en-US">
                <a:latin typeface="Yu Gothic"/>
                <a:ea typeface="Yu Gothic"/>
                <a:cs typeface="Calibri"/>
              </a:rPr>
              <a:t>ゲーム性を持たせることで、楽しく。</a:t>
            </a:r>
          </a:p>
          <a:p>
            <a:pPr lvl="1">
              <a:lnSpc>
                <a:spcPct val="150000"/>
              </a:lnSpc>
            </a:pPr>
            <a:r>
              <a:rPr lang="ja-JP" altLang="en-US">
                <a:latin typeface="Yu Gothic"/>
                <a:ea typeface="Yu Gothic"/>
                <a:cs typeface="Calibri"/>
              </a:rPr>
              <a:t>値チェックや、トークン利用でセキュリティ性向上</a:t>
            </a:r>
          </a:p>
          <a:p>
            <a:pPr lvl="1"/>
            <a:endParaRPr lang="ja-JP" altLang="en-US" dirty="0">
              <a:latin typeface="Yu Gothic"/>
              <a:ea typeface="Yu Gothic"/>
              <a:cs typeface="Calibri"/>
            </a:endParaRPr>
          </a:p>
          <a:p>
            <a:r>
              <a:rPr lang="ja-JP" altLang="en-US">
                <a:latin typeface="Yu Gothic"/>
                <a:ea typeface="Yu Gothic"/>
                <a:cs typeface="Calibri"/>
              </a:rPr>
              <a:t>結果</a:t>
            </a:r>
          </a:p>
          <a:p>
            <a:pPr lvl="1">
              <a:lnSpc>
                <a:spcPct val="150000"/>
              </a:lnSpc>
            </a:pPr>
            <a:r>
              <a:rPr lang="ja-JP" altLang="en-US">
                <a:latin typeface="Yu Gothic"/>
                <a:ea typeface="Yu Gothic"/>
                <a:cs typeface="Calibri"/>
              </a:rPr>
              <a:t>ユーザーの数や、リピートは増えなかった。</a:t>
            </a:r>
          </a:p>
          <a:p>
            <a:pPr lvl="1">
              <a:lnSpc>
                <a:spcPct val="150000"/>
              </a:lnSpc>
            </a:pPr>
            <a:r>
              <a:rPr lang="ja-JP" altLang="en-US">
                <a:latin typeface="Yu Gothic"/>
                <a:ea typeface="Yu Gothic"/>
                <a:cs typeface="Calibri"/>
              </a:rPr>
              <a:t>堅牢なシステムを構築することができた。</a:t>
            </a:r>
            <a:endParaRPr lang="ja-JP" altLang="en-US" dirty="0">
              <a:latin typeface="Yu Gothic"/>
              <a:ea typeface="Yu Gothic"/>
              <a:cs typeface="Calibri"/>
            </a:endParaRPr>
          </a:p>
        </p:txBody>
      </p:sp>
    </p:spTree>
    <p:extLst>
      <p:ext uri="{BB962C8B-B14F-4D97-AF65-F5344CB8AC3E}">
        <p14:creationId xmlns:p14="http://schemas.microsoft.com/office/powerpoint/2010/main" val="3189516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060BAE-A902-4C01-9337-A14BAD3D0AB7}"/>
              </a:ext>
            </a:extLst>
          </p:cNvPr>
          <p:cNvSpPr>
            <a:spLocks noGrp="1"/>
          </p:cNvSpPr>
          <p:nvPr>
            <p:ph type="title"/>
          </p:nvPr>
        </p:nvSpPr>
        <p:spPr/>
        <p:txBody>
          <a:bodyPr/>
          <a:lstStyle/>
          <a:p>
            <a:r>
              <a:rPr lang="en-US" altLang="ja-JP" dirty="0">
                <a:latin typeface="Yu Gothic Light"/>
                <a:ea typeface="Yu Gothic Light"/>
                <a:cs typeface="Calibri Light"/>
              </a:rPr>
              <a:t>7.</a:t>
            </a:r>
            <a:r>
              <a:rPr lang="ja-JP" altLang="en-US">
                <a:latin typeface="Yu Gothic Light"/>
                <a:ea typeface="Yu Gothic Light"/>
                <a:cs typeface="Calibri Light"/>
              </a:rPr>
              <a:t>集客について</a:t>
            </a:r>
            <a:endParaRPr lang="ja-JP" altLang="en-US" dirty="0">
              <a:latin typeface="Yu Gothic Light"/>
              <a:ea typeface="Yu Gothic Light"/>
              <a:cs typeface="Calibri Light"/>
            </a:endParaRPr>
          </a:p>
        </p:txBody>
      </p:sp>
      <p:sp>
        <p:nvSpPr>
          <p:cNvPr id="3" name="コンテンツ プレースホルダー 2">
            <a:extLst>
              <a:ext uri="{FF2B5EF4-FFF2-40B4-BE49-F238E27FC236}">
                <a16:creationId xmlns:a16="http://schemas.microsoft.com/office/drawing/2014/main" id="{0E9A404B-1FEE-48C4-8334-9071C9532BF2}"/>
              </a:ext>
            </a:extLst>
          </p:cNvPr>
          <p:cNvSpPr>
            <a:spLocks noGrp="1"/>
          </p:cNvSpPr>
          <p:nvPr>
            <p:ph idx="1"/>
          </p:nvPr>
        </p:nvSpPr>
        <p:spPr/>
        <p:txBody>
          <a:bodyPr vert="horz" lIns="91440" tIns="45720" rIns="91440" bIns="45720" rtlCol="0" anchor="t">
            <a:normAutofit/>
          </a:bodyPr>
          <a:lstStyle/>
          <a:p>
            <a:r>
              <a:rPr lang="ja-JP" altLang="en-US">
                <a:latin typeface="Yu Gothic"/>
                <a:ea typeface="Yu Gothic"/>
                <a:cs typeface="Calibri"/>
              </a:rPr>
              <a:t>取り組んだこと</a:t>
            </a:r>
          </a:p>
          <a:p>
            <a:pPr lvl="1">
              <a:lnSpc>
                <a:spcPct val="150000"/>
              </a:lnSpc>
            </a:pPr>
            <a:r>
              <a:rPr lang="ja-JP" altLang="en-US">
                <a:latin typeface="Yu Gothic"/>
                <a:ea typeface="Yu Gothic"/>
                <a:cs typeface="Calibri"/>
              </a:rPr>
              <a:t>Twitter︎</a:t>
            </a:r>
          </a:p>
          <a:p>
            <a:pPr lvl="1">
              <a:lnSpc>
                <a:spcPct val="150000"/>
              </a:lnSpc>
            </a:pPr>
            <a:r>
              <a:rPr lang="ja-JP" altLang="en-US">
                <a:latin typeface="Yu Gothic"/>
                <a:ea typeface="Yu Gothic"/>
                <a:cs typeface="Calibri"/>
              </a:rPr>
              <a:t>Googleアナリティクス</a:t>
            </a:r>
            <a:endParaRPr lang="en-US" altLang="ja-JP">
              <a:latin typeface="Yu Gothic"/>
              <a:ea typeface="Yu Gothic"/>
              <a:cs typeface="+mn-lt"/>
            </a:endParaRPr>
          </a:p>
          <a:p>
            <a:pPr lvl="1">
              <a:lnSpc>
                <a:spcPct val="150000"/>
              </a:lnSpc>
            </a:pPr>
            <a:r>
              <a:rPr lang="ja-JP" altLang="en-US">
                <a:latin typeface="Yu Gothic"/>
                <a:ea typeface="Yu Gothic"/>
                <a:cs typeface="Calibri"/>
              </a:rPr>
              <a:t>GoogleSearchConsole</a:t>
            </a:r>
          </a:p>
          <a:p>
            <a:pPr lvl="1">
              <a:lnSpc>
                <a:spcPct val="150000"/>
              </a:lnSpc>
            </a:pPr>
            <a:r>
              <a:rPr lang="ja-JP" altLang="en-US">
                <a:latin typeface="Yu Gothic"/>
                <a:ea typeface="Yu Gothic"/>
                <a:cs typeface="Calibri"/>
              </a:rPr>
              <a:t>PageSpeedInsights　</a:t>
            </a:r>
            <a:endParaRPr lang="ja-JP" altLang="en-US">
              <a:latin typeface="Yu Gothic"/>
              <a:ea typeface="Yu Gothic"/>
              <a:cs typeface="+mn-lt"/>
            </a:endParaRPr>
          </a:p>
          <a:p>
            <a:endParaRPr lang="ja-JP" altLang="en-US" dirty="0">
              <a:ea typeface="ＭＳ Ｐゴシック"/>
              <a:cs typeface="Calibri"/>
            </a:endParaRPr>
          </a:p>
        </p:txBody>
      </p:sp>
    </p:spTree>
    <p:extLst>
      <p:ext uri="{BB962C8B-B14F-4D97-AF65-F5344CB8AC3E}">
        <p14:creationId xmlns:p14="http://schemas.microsoft.com/office/powerpoint/2010/main" val="4253577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060BAE-A902-4C01-9337-A14BAD3D0AB7}"/>
              </a:ext>
            </a:extLst>
          </p:cNvPr>
          <p:cNvSpPr>
            <a:spLocks noGrp="1"/>
          </p:cNvSpPr>
          <p:nvPr>
            <p:ph type="title"/>
          </p:nvPr>
        </p:nvSpPr>
        <p:spPr>
          <a:xfrm>
            <a:off x="838200" y="365125"/>
            <a:ext cx="5261811" cy="1345615"/>
          </a:xfrm>
        </p:spPr>
        <p:txBody>
          <a:bodyPr/>
          <a:lstStyle/>
          <a:p>
            <a:r>
              <a:rPr lang="ja-JP" altLang="en-US">
                <a:latin typeface="Yu Gothic Light"/>
                <a:ea typeface="Yu Gothic Light"/>
                <a:cs typeface="Calibri Light"/>
              </a:rPr>
              <a:t>Twitter</a:t>
            </a:r>
          </a:p>
        </p:txBody>
      </p:sp>
      <p:sp>
        <p:nvSpPr>
          <p:cNvPr id="3" name="コンテンツ プレースホルダー 2">
            <a:extLst>
              <a:ext uri="{FF2B5EF4-FFF2-40B4-BE49-F238E27FC236}">
                <a16:creationId xmlns:a16="http://schemas.microsoft.com/office/drawing/2014/main" id="{0E9A404B-1FEE-48C4-8334-9071C9532BF2}"/>
              </a:ext>
            </a:extLst>
          </p:cNvPr>
          <p:cNvSpPr>
            <a:spLocks noGrp="1"/>
          </p:cNvSpPr>
          <p:nvPr>
            <p:ph idx="1"/>
          </p:nvPr>
        </p:nvSpPr>
        <p:spPr>
          <a:xfrm>
            <a:off x="838200" y="1825625"/>
            <a:ext cx="5261811" cy="4351338"/>
          </a:xfrm>
        </p:spPr>
        <p:txBody>
          <a:bodyPr vert="horz" lIns="91440" tIns="45720" rIns="91440" bIns="45720" rtlCol="0" anchor="t">
            <a:normAutofit/>
          </a:bodyPr>
          <a:lstStyle/>
          <a:p>
            <a:r>
              <a:rPr lang="ja-JP" altLang="en-US">
                <a:latin typeface="Yu Gothic"/>
                <a:ea typeface="Yu Gothic"/>
                <a:cs typeface="Calibri"/>
              </a:rPr>
              <a:t>目標</a:t>
            </a:r>
          </a:p>
          <a:p>
            <a:pPr lvl="1">
              <a:lnSpc>
                <a:spcPct val="150000"/>
              </a:lnSpc>
            </a:pPr>
            <a:r>
              <a:rPr lang="ja-JP" altLang="en-US">
                <a:latin typeface="Yu Gothic"/>
                <a:ea typeface="Yu Gothic"/>
                <a:cs typeface="Calibri"/>
              </a:rPr>
              <a:t>フォロワー１０人</a:t>
            </a:r>
          </a:p>
          <a:p>
            <a:endParaRPr lang="ja-JP" altLang="en-US" dirty="0">
              <a:latin typeface="Yu Gothic"/>
              <a:ea typeface="Yu Gothic"/>
              <a:cs typeface="Calibri"/>
            </a:endParaRPr>
          </a:p>
          <a:p>
            <a:r>
              <a:rPr lang="ja-JP" altLang="en-US">
                <a:latin typeface="Yu Gothic"/>
                <a:ea typeface="Yu Gothic"/>
                <a:cs typeface="Calibri"/>
              </a:rPr>
              <a:t>やってきたこと</a:t>
            </a:r>
          </a:p>
          <a:p>
            <a:pPr lvl="1">
              <a:lnSpc>
                <a:spcPct val="150000"/>
              </a:lnSpc>
            </a:pPr>
            <a:r>
              <a:rPr lang="ja-JP" altLang="en-US">
                <a:latin typeface="Yu Gothic"/>
                <a:ea typeface="Yu Gothic"/>
                <a:cs typeface="Calibri"/>
              </a:rPr>
              <a:t>1日1ツイート</a:t>
            </a:r>
            <a:endParaRPr lang="ja-JP" altLang="en-US" dirty="0">
              <a:latin typeface="Yu Gothic"/>
              <a:ea typeface="Yu Gothic"/>
              <a:cs typeface="Calibri"/>
            </a:endParaRPr>
          </a:p>
        </p:txBody>
      </p:sp>
      <p:pic>
        <p:nvPicPr>
          <p:cNvPr id="5" name="図 5" descr="グラフィカル ユーザー インターフェイス, テキスト&#10;&#10;説明は自動で生成されたものです">
            <a:extLst>
              <a:ext uri="{FF2B5EF4-FFF2-40B4-BE49-F238E27FC236}">
                <a16:creationId xmlns:a16="http://schemas.microsoft.com/office/drawing/2014/main" id="{5726C710-8A24-43BB-86C7-C713BF086ACF}"/>
              </a:ext>
            </a:extLst>
          </p:cNvPr>
          <p:cNvPicPr>
            <a:picLocks noChangeAspect="1"/>
          </p:cNvPicPr>
          <p:nvPr/>
        </p:nvPicPr>
        <p:blipFill>
          <a:blip r:embed="rId3"/>
          <a:stretch>
            <a:fillRect/>
          </a:stretch>
        </p:blipFill>
        <p:spPr>
          <a:xfrm>
            <a:off x="6839459" y="1721140"/>
            <a:ext cx="3796292" cy="4465194"/>
          </a:xfrm>
          <a:prstGeom prst="rect">
            <a:avLst/>
          </a:prstGeom>
        </p:spPr>
      </p:pic>
    </p:spTree>
    <p:extLst>
      <p:ext uri="{BB962C8B-B14F-4D97-AF65-F5344CB8AC3E}">
        <p14:creationId xmlns:p14="http://schemas.microsoft.com/office/powerpoint/2010/main" val="1775198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060BAE-A902-4C01-9337-A14BAD3D0AB7}"/>
              </a:ext>
            </a:extLst>
          </p:cNvPr>
          <p:cNvSpPr>
            <a:spLocks noGrp="1"/>
          </p:cNvSpPr>
          <p:nvPr>
            <p:ph type="title"/>
          </p:nvPr>
        </p:nvSpPr>
        <p:spPr>
          <a:xfrm>
            <a:off x="838200" y="365125"/>
            <a:ext cx="6936205" cy="1335589"/>
          </a:xfrm>
        </p:spPr>
        <p:txBody>
          <a:bodyPr/>
          <a:lstStyle/>
          <a:p>
            <a:r>
              <a:rPr lang="ja-JP" altLang="en-US">
                <a:latin typeface="Yu Gothic Light"/>
                <a:ea typeface="Yu Gothic Light"/>
                <a:cs typeface="Calibri Light"/>
              </a:rPr>
              <a:t>Googleアナリティクス</a:t>
            </a:r>
            <a:endParaRPr lang="ja-JP" altLang="en-US" dirty="0">
              <a:latin typeface="Calibri Light" panose="020F0302020204030204"/>
              <a:ea typeface="ＭＳ Ｐゴシック"/>
              <a:cs typeface="Calibri Light"/>
            </a:endParaRPr>
          </a:p>
        </p:txBody>
      </p:sp>
      <p:sp>
        <p:nvSpPr>
          <p:cNvPr id="3" name="コンテンツ プレースホルダー 2">
            <a:extLst>
              <a:ext uri="{FF2B5EF4-FFF2-40B4-BE49-F238E27FC236}">
                <a16:creationId xmlns:a16="http://schemas.microsoft.com/office/drawing/2014/main" id="{0E9A404B-1FEE-48C4-8334-9071C9532BF2}"/>
              </a:ext>
            </a:extLst>
          </p:cNvPr>
          <p:cNvSpPr>
            <a:spLocks noGrp="1"/>
          </p:cNvSpPr>
          <p:nvPr>
            <p:ph idx="1"/>
          </p:nvPr>
        </p:nvSpPr>
        <p:spPr>
          <a:xfrm>
            <a:off x="838200" y="1825625"/>
            <a:ext cx="6936205" cy="4361364"/>
          </a:xfrm>
        </p:spPr>
        <p:txBody>
          <a:bodyPr vert="horz" lIns="91440" tIns="45720" rIns="91440" bIns="45720" rtlCol="0" anchor="t">
            <a:normAutofit/>
          </a:bodyPr>
          <a:lstStyle/>
          <a:p>
            <a:r>
              <a:rPr lang="ja-JP" altLang="en-US">
                <a:latin typeface="Yu Gothic"/>
                <a:ea typeface="Yu Gothic"/>
                <a:cs typeface="Calibri"/>
              </a:rPr>
              <a:t>目標</a:t>
            </a:r>
          </a:p>
          <a:p>
            <a:pPr lvl="1">
              <a:lnSpc>
                <a:spcPct val="150000"/>
              </a:lnSpc>
            </a:pPr>
            <a:r>
              <a:rPr lang="ja-JP">
                <a:latin typeface="Yu Gothic"/>
                <a:ea typeface="Yu Gothic"/>
                <a:cs typeface="+mn-lt"/>
              </a:rPr>
              <a:t>ユーザー訪問数を1週間に20ずつ増やす</a:t>
            </a:r>
            <a:r>
              <a:rPr lang="ja-JP" altLang="en-US" dirty="0">
                <a:latin typeface="Yu Gothic"/>
                <a:ea typeface="Yu Gothic"/>
                <a:cs typeface="+mn-lt"/>
              </a:rPr>
              <a:t> </a:t>
            </a:r>
          </a:p>
          <a:p>
            <a:endParaRPr lang="ja-JP" altLang="en-US" dirty="0">
              <a:latin typeface="Yu Gothic"/>
              <a:ea typeface="Yu Gothic"/>
              <a:cs typeface="Calibri"/>
            </a:endParaRPr>
          </a:p>
          <a:p>
            <a:r>
              <a:rPr lang="ja-JP" altLang="en-US">
                <a:latin typeface="Yu Gothic"/>
                <a:ea typeface="Yu Gothic"/>
                <a:cs typeface="Calibri"/>
              </a:rPr>
              <a:t>やってきたこと</a:t>
            </a:r>
          </a:p>
          <a:p>
            <a:pPr lvl="1">
              <a:lnSpc>
                <a:spcPct val="150000"/>
              </a:lnSpc>
            </a:pPr>
            <a:r>
              <a:rPr lang="ja-JP" altLang="en-US">
                <a:latin typeface="Yu Gothic"/>
                <a:ea typeface="Yu Gothic"/>
                <a:cs typeface="Calibri"/>
              </a:rPr>
              <a:t>Twitterで宣伝</a:t>
            </a:r>
          </a:p>
          <a:p>
            <a:pPr lvl="1">
              <a:lnSpc>
                <a:spcPct val="150000"/>
              </a:lnSpc>
            </a:pPr>
            <a:r>
              <a:rPr lang="ja-JP" altLang="en-US">
                <a:latin typeface="Yu Gothic"/>
                <a:ea typeface="Yu Gothic"/>
                <a:cs typeface="Calibri"/>
              </a:rPr>
              <a:t>良質システム作り</a:t>
            </a:r>
            <a:endParaRPr lang="ja-JP" altLang="en-US" dirty="0">
              <a:latin typeface="Yu Gothic"/>
              <a:ea typeface="Yu Gothic"/>
              <a:cs typeface="Calibri"/>
            </a:endParaRPr>
          </a:p>
        </p:txBody>
      </p:sp>
      <p:pic>
        <p:nvPicPr>
          <p:cNvPr id="4" name="図 5" descr="グラフ, 折れ線グラフ&#10;&#10;説明は自動で生成されたものです">
            <a:extLst>
              <a:ext uri="{FF2B5EF4-FFF2-40B4-BE49-F238E27FC236}">
                <a16:creationId xmlns:a16="http://schemas.microsoft.com/office/drawing/2014/main" id="{F6569F5E-166A-44A4-AC9D-683EACB915D3}"/>
              </a:ext>
            </a:extLst>
          </p:cNvPr>
          <p:cNvPicPr>
            <a:picLocks noChangeAspect="1"/>
          </p:cNvPicPr>
          <p:nvPr/>
        </p:nvPicPr>
        <p:blipFill>
          <a:blip r:embed="rId3"/>
          <a:stretch>
            <a:fillRect/>
          </a:stretch>
        </p:blipFill>
        <p:spPr>
          <a:xfrm>
            <a:off x="5161613" y="3018070"/>
            <a:ext cx="6353331" cy="3502336"/>
          </a:xfrm>
          <a:prstGeom prst="rect">
            <a:avLst/>
          </a:prstGeom>
        </p:spPr>
      </p:pic>
    </p:spTree>
    <p:extLst>
      <p:ext uri="{BB962C8B-B14F-4D97-AF65-F5344CB8AC3E}">
        <p14:creationId xmlns:p14="http://schemas.microsoft.com/office/powerpoint/2010/main" val="501385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060BAE-A902-4C01-9337-A14BAD3D0AB7}"/>
              </a:ext>
            </a:extLst>
          </p:cNvPr>
          <p:cNvSpPr>
            <a:spLocks noGrp="1"/>
          </p:cNvSpPr>
          <p:nvPr>
            <p:ph type="title"/>
          </p:nvPr>
        </p:nvSpPr>
        <p:spPr>
          <a:xfrm>
            <a:off x="838200" y="365125"/>
            <a:ext cx="6595310" cy="1345615"/>
          </a:xfrm>
        </p:spPr>
        <p:txBody>
          <a:bodyPr/>
          <a:lstStyle/>
          <a:p>
            <a:r>
              <a:rPr lang="ja-JP" altLang="en-US">
                <a:latin typeface="Yu Gothic Light"/>
                <a:ea typeface="Yu Gothic Light"/>
                <a:cs typeface="Calibri Light"/>
              </a:rPr>
              <a:t>GoogleSearchConsole</a:t>
            </a:r>
            <a:endParaRPr lang="ja-JP" altLang="en-US" dirty="0">
              <a:latin typeface="Yu Gothic Light"/>
              <a:ea typeface="Yu Gothic Light"/>
              <a:cs typeface="Calibri Light"/>
            </a:endParaRPr>
          </a:p>
        </p:txBody>
      </p:sp>
      <p:sp>
        <p:nvSpPr>
          <p:cNvPr id="3" name="コンテンツ プレースホルダー 2">
            <a:extLst>
              <a:ext uri="{FF2B5EF4-FFF2-40B4-BE49-F238E27FC236}">
                <a16:creationId xmlns:a16="http://schemas.microsoft.com/office/drawing/2014/main" id="{0E9A404B-1FEE-48C4-8334-9071C9532BF2}"/>
              </a:ext>
            </a:extLst>
          </p:cNvPr>
          <p:cNvSpPr>
            <a:spLocks noGrp="1"/>
          </p:cNvSpPr>
          <p:nvPr>
            <p:ph idx="1"/>
          </p:nvPr>
        </p:nvSpPr>
        <p:spPr>
          <a:xfrm>
            <a:off x="838200" y="1825625"/>
            <a:ext cx="4379496" cy="4351338"/>
          </a:xfrm>
        </p:spPr>
        <p:txBody>
          <a:bodyPr vert="horz" lIns="91440" tIns="45720" rIns="91440" bIns="45720" rtlCol="0" anchor="t">
            <a:normAutofit/>
          </a:bodyPr>
          <a:lstStyle/>
          <a:p>
            <a:r>
              <a:rPr lang="ja-JP" altLang="en-US">
                <a:latin typeface="Yu Gothic"/>
                <a:ea typeface="Yu Gothic"/>
                <a:cs typeface="Calibri"/>
              </a:rPr>
              <a:t>目標</a:t>
            </a:r>
          </a:p>
          <a:p>
            <a:pPr lvl="1">
              <a:lnSpc>
                <a:spcPct val="150000"/>
              </a:lnSpc>
            </a:pPr>
            <a:r>
              <a:rPr lang="ja-JP">
                <a:latin typeface="Yu Gothic"/>
                <a:ea typeface="Yu Gothic"/>
                <a:cs typeface="+mn-lt"/>
              </a:rPr>
              <a:t>検索結果の5ページ以内</a:t>
            </a:r>
            <a:endParaRPr lang="ja-JP">
              <a:latin typeface="Yu Gothic"/>
              <a:ea typeface="Yu Gothic"/>
            </a:endParaRPr>
          </a:p>
          <a:p>
            <a:endParaRPr lang="ja-JP" altLang="en-US" dirty="0">
              <a:latin typeface="Yu Gothic"/>
              <a:ea typeface="Yu Gothic"/>
              <a:cs typeface="Calibri"/>
            </a:endParaRPr>
          </a:p>
          <a:p>
            <a:r>
              <a:rPr lang="ja-JP" altLang="en-US">
                <a:latin typeface="Yu Gothic"/>
                <a:ea typeface="Yu Gothic"/>
                <a:cs typeface="Calibri"/>
              </a:rPr>
              <a:t>やってきたこと</a:t>
            </a:r>
          </a:p>
          <a:p>
            <a:pPr lvl="1">
              <a:lnSpc>
                <a:spcPct val="150000"/>
              </a:lnSpc>
            </a:pPr>
            <a:r>
              <a:rPr lang="ja-JP" altLang="en-US">
                <a:latin typeface="Yu Gothic"/>
                <a:ea typeface="Yu Gothic"/>
                <a:cs typeface="Calibri"/>
              </a:rPr>
              <a:t>キーワード埋め込み</a:t>
            </a:r>
          </a:p>
          <a:p>
            <a:pPr lvl="1">
              <a:lnSpc>
                <a:spcPct val="150000"/>
              </a:lnSpc>
            </a:pPr>
            <a:r>
              <a:rPr lang="ja-JP" altLang="en-US">
                <a:latin typeface="Yu Gothic"/>
                <a:ea typeface="Yu Gothic"/>
                <a:cs typeface="Calibri"/>
              </a:rPr>
              <a:t>タイトル選定</a:t>
            </a:r>
          </a:p>
          <a:p>
            <a:pPr lvl="1">
              <a:lnSpc>
                <a:spcPct val="150000"/>
              </a:lnSpc>
            </a:pPr>
            <a:r>
              <a:rPr lang="ja-JP" altLang="en-US">
                <a:latin typeface="Yu Gothic"/>
                <a:ea typeface="Yu Gothic"/>
                <a:cs typeface="Calibri"/>
              </a:rPr>
              <a:t>etc</a:t>
            </a:r>
            <a:endParaRPr lang="ja-JP" altLang="en-US" dirty="0">
              <a:latin typeface="Yu Gothic"/>
              <a:ea typeface="Yu Gothic"/>
              <a:cs typeface="Calibri"/>
            </a:endParaRPr>
          </a:p>
          <a:p>
            <a:pPr marL="457200" lvl="1" indent="0">
              <a:buNone/>
            </a:pPr>
            <a:endParaRPr lang="ja-JP" altLang="en-US" dirty="0">
              <a:ea typeface="ＭＳ Ｐゴシック"/>
              <a:cs typeface="Calibri"/>
            </a:endParaRPr>
          </a:p>
        </p:txBody>
      </p:sp>
      <p:pic>
        <p:nvPicPr>
          <p:cNvPr id="4" name="図 5" descr="グラフィカル ユーザー インターフェイス, グラフ&#10;&#10;説明は自動で生成されたものです">
            <a:extLst>
              <a:ext uri="{FF2B5EF4-FFF2-40B4-BE49-F238E27FC236}">
                <a16:creationId xmlns:a16="http://schemas.microsoft.com/office/drawing/2014/main" id="{C1200499-9BD0-4AFE-9315-C0F56A1565A8}"/>
              </a:ext>
            </a:extLst>
          </p:cNvPr>
          <p:cNvPicPr>
            <a:picLocks noChangeAspect="1"/>
          </p:cNvPicPr>
          <p:nvPr/>
        </p:nvPicPr>
        <p:blipFill>
          <a:blip r:embed="rId3"/>
          <a:stretch>
            <a:fillRect/>
          </a:stretch>
        </p:blipFill>
        <p:spPr>
          <a:xfrm>
            <a:off x="5074005" y="3238147"/>
            <a:ext cx="7027888" cy="2933320"/>
          </a:xfrm>
          <a:prstGeom prst="rect">
            <a:avLst/>
          </a:prstGeom>
        </p:spPr>
      </p:pic>
    </p:spTree>
    <p:extLst>
      <p:ext uri="{BB962C8B-B14F-4D97-AF65-F5344CB8AC3E}">
        <p14:creationId xmlns:p14="http://schemas.microsoft.com/office/powerpoint/2010/main" val="1938876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060BAE-A902-4C01-9337-A14BAD3D0AB7}"/>
              </a:ext>
            </a:extLst>
          </p:cNvPr>
          <p:cNvSpPr>
            <a:spLocks noGrp="1"/>
          </p:cNvSpPr>
          <p:nvPr>
            <p:ph type="title"/>
          </p:nvPr>
        </p:nvSpPr>
        <p:spPr>
          <a:xfrm>
            <a:off x="838200" y="365125"/>
            <a:ext cx="5261811" cy="1345615"/>
          </a:xfrm>
        </p:spPr>
        <p:txBody>
          <a:bodyPr/>
          <a:lstStyle/>
          <a:p>
            <a:r>
              <a:rPr lang="ja-JP">
                <a:latin typeface="Yu Gothic Light"/>
                <a:ea typeface="Yu Gothic Light"/>
                <a:cs typeface="+mj-lt"/>
              </a:rPr>
              <a:t>Page</a:t>
            </a:r>
            <a:r>
              <a:rPr lang="ja-JP" altLang="en-US" dirty="0">
                <a:latin typeface="Yu Gothic Light"/>
                <a:ea typeface="Yu Gothic Light"/>
                <a:cs typeface="+mj-lt"/>
              </a:rPr>
              <a:t> </a:t>
            </a:r>
            <a:r>
              <a:rPr lang="ja-JP">
                <a:latin typeface="Yu Gothic Light"/>
                <a:ea typeface="Yu Gothic Light"/>
                <a:cs typeface="+mj-lt"/>
              </a:rPr>
              <a:t>Speed Insights</a:t>
            </a:r>
          </a:p>
        </p:txBody>
      </p:sp>
      <p:sp>
        <p:nvSpPr>
          <p:cNvPr id="3" name="コンテンツ プレースホルダー 2">
            <a:extLst>
              <a:ext uri="{FF2B5EF4-FFF2-40B4-BE49-F238E27FC236}">
                <a16:creationId xmlns:a16="http://schemas.microsoft.com/office/drawing/2014/main" id="{0E9A404B-1FEE-48C4-8334-9071C9532BF2}"/>
              </a:ext>
            </a:extLst>
          </p:cNvPr>
          <p:cNvSpPr>
            <a:spLocks noGrp="1"/>
          </p:cNvSpPr>
          <p:nvPr>
            <p:ph idx="1"/>
          </p:nvPr>
        </p:nvSpPr>
        <p:spPr>
          <a:xfrm>
            <a:off x="838200" y="1825625"/>
            <a:ext cx="5261811" cy="4351338"/>
          </a:xfrm>
        </p:spPr>
        <p:txBody>
          <a:bodyPr vert="horz" lIns="91440" tIns="45720" rIns="91440" bIns="45720" rtlCol="0" anchor="t">
            <a:normAutofit/>
          </a:bodyPr>
          <a:lstStyle/>
          <a:p>
            <a:r>
              <a:rPr lang="ja-JP" altLang="en-US">
                <a:latin typeface="Yu Gothic"/>
                <a:ea typeface="Yu Gothic"/>
                <a:cs typeface="Calibri"/>
              </a:rPr>
              <a:t>目標</a:t>
            </a:r>
          </a:p>
          <a:p>
            <a:pPr lvl="1">
              <a:lnSpc>
                <a:spcPct val="150000"/>
              </a:lnSpc>
            </a:pPr>
            <a:r>
              <a:rPr lang="ja-JP">
                <a:latin typeface="Yu Gothic"/>
                <a:ea typeface="Yu Gothic"/>
                <a:cs typeface="+mn-lt"/>
              </a:rPr>
              <a:t>モバイル、PCともに75点以上</a:t>
            </a:r>
            <a:r>
              <a:rPr lang="ja-JP" altLang="en-US" dirty="0">
                <a:latin typeface="Yu Gothic"/>
                <a:ea typeface="Yu Gothic"/>
                <a:cs typeface="+mn-lt"/>
              </a:rPr>
              <a:t> </a:t>
            </a:r>
            <a:endParaRPr lang="ja-JP" dirty="0">
              <a:latin typeface="Yu Gothic"/>
              <a:ea typeface="Yu Gothic"/>
            </a:endParaRPr>
          </a:p>
          <a:p>
            <a:endParaRPr lang="ja-JP" altLang="en-US" dirty="0">
              <a:latin typeface="Yu Gothic"/>
              <a:ea typeface="Yu Gothic"/>
              <a:cs typeface="Calibri"/>
            </a:endParaRPr>
          </a:p>
          <a:p>
            <a:r>
              <a:rPr lang="ja-JP" altLang="en-US">
                <a:latin typeface="Yu Gothic"/>
                <a:ea typeface="Yu Gothic"/>
                <a:cs typeface="Calibri"/>
              </a:rPr>
              <a:t>やってきたこと</a:t>
            </a:r>
          </a:p>
          <a:p>
            <a:pPr lvl="1">
              <a:lnSpc>
                <a:spcPct val="150000"/>
              </a:lnSpc>
            </a:pPr>
            <a:r>
              <a:rPr lang="ja-JP" altLang="en-US">
                <a:latin typeface="Yu Gothic"/>
                <a:ea typeface="Yu Gothic"/>
                <a:cs typeface="Calibri"/>
              </a:rPr>
              <a:t>無駄な処理を減らす</a:t>
            </a:r>
          </a:p>
          <a:p>
            <a:pPr lvl="1">
              <a:lnSpc>
                <a:spcPct val="150000"/>
              </a:lnSpc>
            </a:pPr>
            <a:r>
              <a:rPr lang="ja-JP" altLang="en-US">
                <a:latin typeface="Yu Gothic"/>
                <a:ea typeface="Yu Gothic"/>
                <a:cs typeface="Calibri"/>
              </a:rPr>
              <a:t>使っていないソースコード削除</a:t>
            </a:r>
          </a:p>
          <a:p>
            <a:pPr lvl="1">
              <a:lnSpc>
                <a:spcPct val="150000"/>
              </a:lnSpc>
            </a:pPr>
            <a:r>
              <a:rPr lang="ja-JP" altLang="en-US">
                <a:latin typeface="Yu Gothic"/>
                <a:ea typeface="Yu Gothic"/>
                <a:cs typeface="Calibri"/>
              </a:rPr>
              <a:t>etc</a:t>
            </a:r>
            <a:endParaRPr lang="ja-JP" altLang="en-US" dirty="0">
              <a:latin typeface="Yu Gothic"/>
              <a:ea typeface="Yu Gothic"/>
              <a:cs typeface="Calibri"/>
            </a:endParaRPr>
          </a:p>
        </p:txBody>
      </p:sp>
      <p:pic>
        <p:nvPicPr>
          <p:cNvPr id="4" name="図 5" descr="グラフィカル ユーザー インターフェイス, アプリケーション が含まれている画像&#10;&#10;説明は自動で生成されたものです">
            <a:extLst>
              <a:ext uri="{FF2B5EF4-FFF2-40B4-BE49-F238E27FC236}">
                <a16:creationId xmlns:a16="http://schemas.microsoft.com/office/drawing/2014/main" id="{858176CA-7CC4-4A23-B935-B97B971217CA}"/>
              </a:ext>
            </a:extLst>
          </p:cNvPr>
          <p:cNvPicPr>
            <a:picLocks noChangeAspect="1"/>
          </p:cNvPicPr>
          <p:nvPr/>
        </p:nvPicPr>
        <p:blipFill>
          <a:blip r:embed="rId3"/>
          <a:stretch>
            <a:fillRect/>
          </a:stretch>
        </p:blipFill>
        <p:spPr>
          <a:xfrm>
            <a:off x="6198268" y="4432384"/>
            <a:ext cx="2743200" cy="1743075"/>
          </a:xfrm>
          <a:prstGeom prst="rect">
            <a:avLst/>
          </a:prstGeom>
        </p:spPr>
      </p:pic>
      <p:pic>
        <p:nvPicPr>
          <p:cNvPr id="6" name="図 6" descr="グラフィカル ユーザー インターフェイス, アプリケーション&#10;&#10;説明は自動で生成されたものです">
            <a:extLst>
              <a:ext uri="{FF2B5EF4-FFF2-40B4-BE49-F238E27FC236}">
                <a16:creationId xmlns:a16="http://schemas.microsoft.com/office/drawing/2014/main" id="{89B77247-5179-4F36-A9BA-84E732EB061F}"/>
              </a:ext>
            </a:extLst>
          </p:cNvPr>
          <p:cNvPicPr>
            <a:picLocks noChangeAspect="1"/>
          </p:cNvPicPr>
          <p:nvPr/>
        </p:nvPicPr>
        <p:blipFill>
          <a:blip r:embed="rId4"/>
          <a:stretch>
            <a:fillRect/>
          </a:stretch>
        </p:blipFill>
        <p:spPr>
          <a:xfrm>
            <a:off x="8945479" y="4437637"/>
            <a:ext cx="2853489" cy="1752621"/>
          </a:xfrm>
          <a:prstGeom prst="rect">
            <a:avLst/>
          </a:prstGeom>
        </p:spPr>
      </p:pic>
      <p:sp>
        <p:nvSpPr>
          <p:cNvPr id="7" name="テキスト ボックス 6">
            <a:extLst>
              <a:ext uri="{FF2B5EF4-FFF2-40B4-BE49-F238E27FC236}">
                <a16:creationId xmlns:a16="http://schemas.microsoft.com/office/drawing/2014/main" id="{570CFA35-4525-4C13-9167-2EAB3EACBA1E}"/>
              </a:ext>
            </a:extLst>
          </p:cNvPr>
          <p:cNvSpPr txBox="1"/>
          <p:nvPr/>
        </p:nvSpPr>
        <p:spPr>
          <a:xfrm>
            <a:off x="6198268" y="406266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a:ea typeface="ＭＳ Ｐゴシック"/>
                <a:cs typeface="Calibri"/>
              </a:rPr>
              <a:t>モバイル</a:t>
            </a:r>
            <a:endParaRPr lang="ja-JP" altLang="en-US" dirty="0">
              <a:ea typeface="ＭＳ Ｐゴシック"/>
              <a:cs typeface="Calibri"/>
            </a:endParaRPr>
          </a:p>
        </p:txBody>
      </p:sp>
      <p:sp>
        <p:nvSpPr>
          <p:cNvPr id="8" name="テキスト ボックス 7">
            <a:extLst>
              <a:ext uri="{FF2B5EF4-FFF2-40B4-BE49-F238E27FC236}">
                <a16:creationId xmlns:a16="http://schemas.microsoft.com/office/drawing/2014/main" id="{CE8F97B2-55E4-4D7D-82F0-1A8C58366F8E}"/>
              </a:ext>
            </a:extLst>
          </p:cNvPr>
          <p:cNvSpPr txBox="1"/>
          <p:nvPr/>
        </p:nvSpPr>
        <p:spPr>
          <a:xfrm>
            <a:off x="8998117" y="406517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a:ea typeface="ＭＳ Ｐゴシック"/>
                <a:cs typeface="Calibri"/>
              </a:rPr>
              <a:t>PC</a:t>
            </a:r>
            <a:endParaRPr lang="ja-JP" altLang="en-US" dirty="0">
              <a:ea typeface="ＭＳ Ｐゴシック"/>
              <a:cs typeface="Calibri"/>
            </a:endParaRPr>
          </a:p>
        </p:txBody>
      </p:sp>
    </p:spTree>
    <p:extLst>
      <p:ext uri="{BB962C8B-B14F-4D97-AF65-F5344CB8AC3E}">
        <p14:creationId xmlns:p14="http://schemas.microsoft.com/office/powerpoint/2010/main" val="2086616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ea typeface="游ゴシック Light"/>
                <a:cs typeface="Calibri Light"/>
              </a:rPr>
              <a:t>８所感</a:t>
            </a:r>
            <a:endParaRPr lang="ja-JP" altLang="en-US" dirty="0">
              <a:ea typeface="游ゴシック Light"/>
              <a:cs typeface="Calibri Light"/>
            </a:endParaRPr>
          </a:p>
        </p:txBody>
      </p:sp>
      <p:graphicFrame>
        <p:nvGraphicFramePr>
          <p:cNvPr id="11" name="図表 11">
            <a:extLst>
              <a:ext uri="{FF2B5EF4-FFF2-40B4-BE49-F238E27FC236}">
                <a16:creationId xmlns:a16="http://schemas.microsoft.com/office/drawing/2014/main" id="{6041294D-92BB-4FE1-8C1E-9D72A408526A}"/>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1339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8" name="Rectangle 26">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9CFECC5-E02A-46EC-8F3F-580CA7EBE3FD}"/>
              </a:ext>
            </a:extLst>
          </p:cNvPr>
          <p:cNvSpPr>
            <a:spLocks noGrp="1"/>
          </p:cNvSpPr>
          <p:nvPr>
            <p:ph type="title"/>
          </p:nvPr>
        </p:nvSpPr>
        <p:spPr>
          <a:xfrm>
            <a:off x="836679" y="723898"/>
            <a:ext cx="6002110" cy="1495425"/>
          </a:xfrm>
        </p:spPr>
        <p:txBody>
          <a:bodyPr>
            <a:normAutofit/>
          </a:bodyPr>
          <a:lstStyle/>
          <a:p>
            <a:r>
              <a:rPr lang="ja-JP" altLang="en-US" sz="4000">
                <a:ea typeface="游ゴシック Light"/>
                <a:cs typeface="Calibri Light"/>
              </a:rPr>
              <a:t>1 メンバー紹介</a:t>
            </a:r>
          </a:p>
        </p:txBody>
      </p:sp>
      <p:sp>
        <p:nvSpPr>
          <p:cNvPr id="3" name="コンテンツ プレースホルダー 2">
            <a:extLst>
              <a:ext uri="{FF2B5EF4-FFF2-40B4-BE49-F238E27FC236}">
                <a16:creationId xmlns:a16="http://schemas.microsoft.com/office/drawing/2014/main" id="{941D2916-E293-4D7D-B3CB-C38C7292415B}"/>
              </a:ext>
            </a:extLst>
          </p:cNvPr>
          <p:cNvSpPr>
            <a:spLocks noGrp="1"/>
          </p:cNvSpPr>
          <p:nvPr>
            <p:ph idx="1"/>
          </p:nvPr>
        </p:nvSpPr>
        <p:spPr>
          <a:xfrm>
            <a:off x="836680" y="2405067"/>
            <a:ext cx="6002110" cy="3729034"/>
          </a:xfrm>
        </p:spPr>
        <p:txBody>
          <a:bodyPr vert="horz" lIns="91440" tIns="45720" rIns="91440" bIns="45720" rtlCol="0" anchor="t">
            <a:normAutofit/>
          </a:bodyPr>
          <a:lstStyle/>
          <a:p>
            <a:endParaRPr kumimoji="1" lang="ja-JP" altLang="en-US" sz="2000"/>
          </a:p>
          <a:p>
            <a:endParaRPr lang="ja-JP" altLang="en-US" dirty="0">
              <a:ea typeface="游ゴシック"/>
              <a:cs typeface="Calibri"/>
            </a:endParaRPr>
          </a:p>
          <a:p>
            <a:r>
              <a:rPr lang="ja-JP" altLang="en-US">
                <a:ea typeface="游ゴシック"/>
                <a:cs typeface="Calibri"/>
              </a:rPr>
              <a:t>リーダー</a:t>
            </a:r>
            <a:endParaRPr lang="ja-JP" altLang="en-US" dirty="0">
              <a:ea typeface="游ゴシック"/>
              <a:cs typeface="Calibri"/>
            </a:endParaRPr>
          </a:p>
          <a:p>
            <a:pPr lvl="1"/>
            <a:r>
              <a:rPr lang="ja-JP" altLang="en-US" sz="2800">
                <a:ea typeface="游ゴシック"/>
                <a:cs typeface="Calibri"/>
              </a:rPr>
              <a:t>中村賢哉</a:t>
            </a:r>
            <a:endParaRPr lang="ja-JP" altLang="en-US" sz="2800" dirty="0">
              <a:ea typeface="游ゴシック"/>
              <a:cs typeface="Calibri"/>
            </a:endParaRPr>
          </a:p>
          <a:p>
            <a:pPr lvl="1"/>
            <a:endParaRPr lang="ja-JP" altLang="en-US" sz="2800" dirty="0">
              <a:ea typeface="游ゴシック"/>
              <a:cs typeface="Calibri"/>
            </a:endParaRPr>
          </a:p>
          <a:p>
            <a:r>
              <a:rPr lang="ja-JP" altLang="en-US">
                <a:ea typeface="游ゴシック"/>
                <a:cs typeface="Calibri"/>
              </a:rPr>
              <a:t>担当内容</a:t>
            </a:r>
            <a:endParaRPr lang="ja-JP" altLang="en-US" dirty="0">
              <a:ea typeface="游ゴシック"/>
              <a:cs typeface="Calibri"/>
            </a:endParaRPr>
          </a:p>
          <a:p>
            <a:pPr lvl="1"/>
            <a:r>
              <a:rPr lang="ja-JP" altLang="en-US" sz="2800">
                <a:ea typeface="游ゴシック"/>
                <a:cs typeface="Calibri"/>
              </a:rPr>
              <a:t>チームマネジメント</a:t>
            </a:r>
            <a:endParaRPr lang="ja-JP" altLang="en-US" sz="2800" dirty="0">
              <a:ea typeface="游ゴシック"/>
              <a:cs typeface="Calibri"/>
            </a:endParaRPr>
          </a:p>
          <a:p>
            <a:pPr lvl="1"/>
            <a:endParaRPr lang="ja-JP" altLang="en-US" sz="2000">
              <a:ea typeface="游ゴシック"/>
              <a:cs typeface="Calibri"/>
            </a:endParaRPr>
          </a:p>
          <a:p>
            <a:pPr lvl="1"/>
            <a:endParaRPr lang="ja-JP" altLang="en-US" sz="2000">
              <a:ea typeface="游ゴシック"/>
              <a:cs typeface="Calibri"/>
            </a:endParaRPr>
          </a:p>
          <a:p>
            <a:pPr lvl="1"/>
            <a:endParaRPr lang="ja-JP" altLang="en-US" sz="2000">
              <a:ea typeface="游ゴシック"/>
              <a:cs typeface="Calibri"/>
            </a:endParaRPr>
          </a:p>
          <a:p>
            <a:pPr lvl="1"/>
            <a:endParaRPr lang="ja-JP" altLang="en-US" sz="2000">
              <a:ea typeface="游ゴシック"/>
              <a:cs typeface="Calibri"/>
            </a:endParaRPr>
          </a:p>
          <a:p>
            <a:pPr lvl="1"/>
            <a:endParaRPr lang="ja-JP" altLang="en-US" sz="2000">
              <a:ea typeface="游ゴシック"/>
              <a:cs typeface="Calibri"/>
            </a:endParaRPr>
          </a:p>
        </p:txBody>
      </p:sp>
      <p:pic>
        <p:nvPicPr>
          <p:cNvPr id="22" name="図 22" descr="目を見開いている少年&#10;&#10;説明は自動で生成されたものです">
            <a:extLst>
              <a:ext uri="{FF2B5EF4-FFF2-40B4-BE49-F238E27FC236}">
                <a16:creationId xmlns:a16="http://schemas.microsoft.com/office/drawing/2014/main" id="{41313BE8-AF07-4F40-91F7-BE7867167794}"/>
              </a:ext>
            </a:extLst>
          </p:cNvPr>
          <p:cNvPicPr>
            <a:picLocks noChangeAspect="1"/>
          </p:cNvPicPr>
          <p:nvPr/>
        </p:nvPicPr>
        <p:blipFill rotWithShape="1">
          <a:blip r:embed="rId2"/>
          <a:srcRect t="24833" r="-2" b="2706"/>
          <a:stretch/>
        </p:blipFill>
        <p:spPr>
          <a:xfrm>
            <a:off x="7199440" y="10"/>
            <a:ext cx="4992560" cy="6857990"/>
          </a:xfrm>
          <a:prstGeom prst="rect">
            <a:avLst/>
          </a:prstGeom>
          <a:effectLst/>
        </p:spPr>
      </p:pic>
    </p:spTree>
    <p:extLst>
      <p:ext uri="{BB962C8B-B14F-4D97-AF65-F5344CB8AC3E}">
        <p14:creationId xmlns:p14="http://schemas.microsoft.com/office/powerpoint/2010/main" val="2622741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ea typeface="游ゴシック Light"/>
                <a:cs typeface="Calibri Light"/>
              </a:rPr>
              <a:t>８展望</a:t>
            </a:r>
            <a:endParaRPr lang="ja-JP" altLang="en-US" dirty="0">
              <a:ea typeface="游ゴシック Light"/>
              <a:cs typeface="Calibri Light"/>
            </a:endParaRPr>
          </a:p>
        </p:txBody>
      </p:sp>
      <p:sp>
        <p:nvSpPr>
          <p:cNvPr id="3" name="サブタイトル 2"/>
          <p:cNvSpPr>
            <a:spLocks noGrp="1"/>
          </p:cNvSpPr>
          <p:nvPr>
            <p:ph idx="1"/>
          </p:nvPr>
        </p:nvSpPr>
        <p:spPr/>
        <p:txBody>
          <a:bodyPr vert="horz" lIns="91440" tIns="45720" rIns="91440" bIns="45720" rtlCol="0" anchor="t">
            <a:normAutofit/>
          </a:bodyPr>
          <a:lstStyle/>
          <a:p>
            <a:pPr>
              <a:lnSpc>
                <a:spcPct val="200000"/>
              </a:lnSpc>
            </a:pPr>
            <a:r>
              <a:rPr lang="ja-JP" altLang="en-US">
                <a:ea typeface="游ゴシック"/>
                <a:cs typeface="Calibri"/>
              </a:rPr>
              <a:t>既存アプリへの適用</a:t>
            </a:r>
            <a:endParaRPr lang="ja-JP"/>
          </a:p>
          <a:p>
            <a:pPr>
              <a:lnSpc>
                <a:spcPct val="200000"/>
              </a:lnSpc>
            </a:pPr>
            <a:r>
              <a:rPr lang="ja-JP" altLang="en-US">
                <a:ea typeface="游ゴシック"/>
                <a:cs typeface="Calibri"/>
              </a:rPr>
              <a:t>表情以外から好感度を測る</a:t>
            </a:r>
            <a:endParaRPr lang="ja-JP" altLang="en-US" dirty="0">
              <a:ea typeface="游ゴシック"/>
              <a:cs typeface="Calibri"/>
            </a:endParaRPr>
          </a:p>
        </p:txBody>
      </p:sp>
    </p:spTree>
    <p:extLst>
      <p:ext uri="{BB962C8B-B14F-4D97-AF65-F5344CB8AC3E}">
        <p14:creationId xmlns:p14="http://schemas.microsoft.com/office/powerpoint/2010/main" val="3612018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8" name="Rectangle 26">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9CFECC5-E02A-46EC-8F3F-580CA7EBE3FD}"/>
              </a:ext>
            </a:extLst>
          </p:cNvPr>
          <p:cNvSpPr>
            <a:spLocks noGrp="1"/>
          </p:cNvSpPr>
          <p:nvPr>
            <p:ph type="title"/>
          </p:nvPr>
        </p:nvSpPr>
        <p:spPr>
          <a:xfrm>
            <a:off x="836679" y="723898"/>
            <a:ext cx="6002110" cy="1495425"/>
          </a:xfrm>
        </p:spPr>
        <p:txBody>
          <a:bodyPr>
            <a:normAutofit/>
          </a:bodyPr>
          <a:lstStyle/>
          <a:p>
            <a:r>
              <a:rPr lang="ja-JP" altLang="en-US" sz="4000">
                <a:ea typeface="游ゴシック Light"/>
                <a:cs typeface="Calibri Light"/>
              </a:rPr>
              <a:t>1 メンバー紹介</a:t>
            </a:r>
          </a:p>
        </p:txBody>
      </p:sp>
      <p:sp>
        <p:nvSpPr>
          <p:cNvPr id="3" name="コンテンツ プレースホルダー 2">
            <a:extLst>
              <a:ext uri="{FF2B5EF4-FFF2-40B4-BE49-F238E27FC236}">
                <a16:creationId xmlns:a16="http://schemas.microsoft.com/office/drawing/2014/main" id="{941D2916-E293-4D7D-B3CB-C38C7292415B}"/>
              </a:ext>
            </a:extLst>
          </p:cNvPr>
          <p:cNvSpPr>
            <a:spLocks noGrp="1"/>
          </p:cNvSpPr>
          <p:nvPr>
            <p:ph idx="1"/>
          </p:nvPr>
        </p:nvSpPr>
        <p:spPr>
          <a:xfrm>
            <a:off x="836680" y="2405067"/>
            <a:ext cx="6002110" cy="3729034"/>
          </a:xfrm>
        </p:spPr>
        <p:txBody>
          <a:bodyPr vert="horz" lIns="91440" tIns="45720" rIns="91440" bIns="45720" rtlCol="0" anchor="t">
            <a:normAutofit/>
          </a:bodyPr>
          <a:lstStyle/>
          <a:p>
            <a:endParaRPr kumimoji="1" lang="ja-JP" altLang="en-US" sz="2000"/>
          </a:p>
          <a:p>
            <a:endParaRPr lang="ja-JP" altLang="en-US" dirty="0">
              <a:ea typeface="游ゴシック"/>
              <a:cs typeface="Calibri"/>
            </a:endParaRPr>
          </a:p>
          <a:p>
            <a:r>
              <a:rPr lang="ja-JP" altLang="en-US">
                <a:ea typeface="游ゴシック"/>
                <a:cs typeface="Calibri"/>
              </a:rPr>
              <a:t>デザイン担当</a:t>
            </a:r>
            <a:endParaRPr lang="ja-JP" altLang="en-US" dirty="0">
              <a:ea typeface="游ゴシック"/>
              <a:cs typeface="Calibri"/>
            </a:endParaRPr>
          </a:p>
          <a:p>
            <a:pPr lvl="1"/>
            <a:r>
              <a:rPr lang="ja-JP" altLang="en-US">
                <a:ea typeface="游ゴシック"/>
                <a:cs typeface="Calibri"/>
              </a:rPr>
              <a:t>木下大樹</a:t>
            </a:r>
            <a:endParaRPr lang="ja-JP" altLang="en-US" dirty="0">
              <a:ea typeface="游ゴシック"/>
              <a:cs typeface="Calibri"/>
            </a:endParaRPr>
          </a:p>
          <a:p>
            <a:pPr lvl="1"/>
            <a:endParaRPr lang="ja-JP" altLang="en-US" sz="2800" dirty="0">
              <a:ea typeface="游ゴシック"/>
              <a:cs typeface="Calibri"/>
            </a:endParaRPr>
          </a:p>
          <a:p>
            <a:r>
              <a:rPr lang="ja-JP" altLang="en-US">
                <a:ea typeface="游ゴシック"/>
                <a:cs typeface="Calibri"/>
              </a:rPr>
              <a:t>担当内容</a:t>
            </a:r>
            <a:endParaRPr lang="ja-JP" altLang="en-US" dirty="0">
              <a:ea typeface="游ゴシック"/>
              <a:cs typeface="Calibri"/>
            </a:endParaRPr>
          </a:p>
          <a:p>
            <a:pPr lvl="1"/>
            <a:r>
              <a:rPr lang="ja-JP" altLang="en-US" sz="2800">
                <a:ea typeface="游ゴシック"/>
                <a:cs typeface="Calibri"/>
              </a:rPr>
              <a:t>デザイン全般</a:t>
            </a:r>
            <a:endParaRPr lang="ja-JP" altLang="en-US" sz="2800" dirty="0">
              <a:ea typeface="游ゴシック"/>
              <a:cs typeface="Calibri"/>
            </a:endParaRPr>
          </a:p>
          <a:p>
            <a:pPr lvl="1"/>
            <a:endParaRPr lang="ja-JP" altLang="en-US" sz="2000">
              <a:ea typeface="游ゴシック"/>
              <a:cs typeface="Calibri"/>
            </a:endParaRPr>
          </a:p>
          <a:p>
            <a:pPr lvl="1"/>
            <a:endParaRPr lang="ja-JP" altLang="en-US" sz="2000">
              <a:ea typeface="游ゴシック"/>
              <a:cs typeface="Calibri"/>
            </a:endParaRPr>
          </a:p>
          <a:p>
            <a:pPr lvl="1"/>
            <a:endParaRPr lang="ja-JP" altLang="en-US" sz="2000">
              <a:ea typeface="游ゴシック"/>
              <a:cs typeface="Calibri"/>
            </a:endParaRPr>
          </a:p>
          <a:p>
            <a:pPr lvl="1"/>
            <a:endParaRPr lang="ja-JP" altLang="en-US" sz="2000">
              <a:ea typeface="游ゴシック"/>
              <a:cs typeface="Calibri"/>
            </a:endParaRPr>
          </a:p>
          <a:p>
            <a:pPr lvl="1"/>
            <a:endParaRPr lang="ja-JP" altLang="en-US" sz="2000">
              <a:ea typeface="游ゴシック"/>
              <a:cs typeface="Calibri"/>
            </a:endParaRPr>
          </a:p>
        </p:txBody>
      </p:sp>
      <p:pic>
        <p:nvPicPr>
          <p:cNvPr id="5" name="図 5" descr="人, 屋外, 建物, 少年 が含まれている画像&#10;&#10;説明は自動で生成されたものです">
            <a:extLst>
              <a:ext uri="{FF2B5EF4-FFF2-40B4-BE49-F238E27FC236}">
                <a16:creationId xmlns:a16="http://schemas.microsoft.com/office/drawing/2014/main" id="{5BB9E1EB-5E0F-4B4D-AC4F-15E6B46609A8}"/>
              </a:ext>
            </a:extLst>
          </p:cNvPr>
          <p:cNvPicPr>
            <a:picLocks noChangeAspect="1"/>
          </p:cNvPicPr>
          <p:nvPr/>
        </p:nvPicPr>
        <p:blipFill rotWithShape="1">
          <a:blip r:embed="rId2"/>
          <a:srcRect l="12977" t="-205" r="20153" b="205"/>
          <a:stretch/>
        </p:blipFill>
        <p:spPr>
          <a:xfrm>
            <a:off x="7307766" y="0"/>
            <a:ext cx="4885490" cy="6867012"/>
          </a:xfrm>
          <a:prstGeom prst="rect">
            <a:avLst/>
          </a:prstGeom>
        </p:spPr>
      </p:pic>
    </p:spTree>
    <p:extLst>
      <p:ext uri="{BB962C8B-B14F-4D97-AF65-F5344CB8AC3E}">
        <p14:creationId xmlns:p14="http://schemas.microsoft.com/office/powerpoint/2010/main" val="3418483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8" name="Rectangle 26">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9CFECC5-E02A-46EC-8F3F-580CA7EBE3FD}"/>
              </a:ext>
            </a:extLst>
          </p:cNvPr>
          <p:cNvSpPr>
            <a:spLocks noGrp="1"/>
          </p:cNvSpPr>
          <p:nvPr>
            <p:ph type="title"/>
          </p:nvPr>
        </p:nvSpPr>
        <p:spPr>
          <a:xfrm>
            <a:off x="836679" y="723898"/>
            <a:ext cx="6002110" cy="1495425"/>
          </a:xfrm>
        </p:spPr>
        <p:txBody>
          <a:bodyPr>
            <a:normAutofit/>
          </a:bodyPr>
          <a:lstStyle/>
          <a:p>
            <a:r>
              <a:rPr lang="ja-JP" altLang="en-US" sz="4000">
                <a:ea typeface="游ゴシック Light"/>
                <a:cs typeface="Calibri Light"/>
              </a:rPr>
              <a:t>1 メンバー紹介</a:t>
            </a:r>
          </a:p>
        </p:txBody>
      </p:sp>
      <p:sp>
        <p:nvSpPr>
          <p:cNvPr id="3" name="コンテンツ プレースホルダー 2">
            <a:extLst>
              <a:ext uri="{FF2B5EF4-FFF2-40B4-BE49-F238E27FC236}">
                <a16:creationId xmlns:a16="http://schemas.microsoft.com/office/drawing/2014/main" id="{941D2916-E293-4D7D-B3CB-C38C7292415B}"/>
              </a:ext>
            </a:extLst>
          </p:cNvPr>
          <p:cNvSpPr>
            <a:spLocks noGrp="1"/>
          </p:cNvSpPr>
          <p:nvPr>
            <p:ph idx="1"/>
          </p:nvPr>
        </p:nvSpPr>
        <p:spPr>
          <a:xfrm>
            <a:off x="836680" y="2405067"/>
            <a:ext cx="6002110" cy="3729034"/>
          </a:xfrm>
        </p:spPr>
        <p:txBody>
          <a:bodyPr vert="horz" lIns="91440" tIns="45720" rIns="91440" bIns="45720" rtlCol="0" anchor="t">
            <a:normAutofit/>
          </a:bodyPr>
          <a:lstStyle/>
          <a:p>
            <a:endParaRPr kumimoji="1" lang="ja-JP" altLang="en-US" sz="2000"/>
          </a:p>
          <a:p>
            <a:endParaRPr lang="ja-JP" altLang="en-US" dirty="0">
              <a:ea typeface="游ゴシック"/>
              <a:cs typeface="Calibri"/>
            </a:endParaRPr>
          </a:p>
          <a:p>
            <a:r>
              <a:rPr lang="ja-JP" altLang="en-US">
                <a:ea typeface="游ゴシック"/>
                <a:cs typeface="Calibri"/>
              </a:rPr>
              <a:t>Vue担当</a:t>
            </a:r>
            <a:endParaRPr lang="ja-JP" altLang="en-US" dirty="0">
              <a:ea typeface="游ゴシック"/>
              <a:cs typeface="Calibri"/>
            </a:endParaRPr>
          </a:p>
          <a:p>
            <a:pPr lvl="1"/>
            <a:r>
              <a:rPr lang="ja-JP" altLang="en-US">
                <a:ea typeface="游ゴシック"/>
                <a:cs typeface="Calibri"/>
              </a:rPr>
              <a:t>松尾崚広</a:t>
            </a:r>
            <a:endParaRPr lang="ja-JP" altLang="en-US" dirty="0">
              <a:ea typeface="游ゴシック"/>
              <a:cs typeface="Calibri"/>
            </a:endParaRPr>
          </a:p>
          <a:p>
            <a:pPr lvl="1"/>
            <a:endParaRPr lang="ja-JP" altLang="en-US" sz="2800" dirty="0">
              <a:ea typeface="游ゴシック"/>
              <a:cs typeface="Calibri"/>
            </a:endParaRPr>
          </a:p>
          <a:p>
            <a:r>
              <a:rPr lang="ja-JP" altLang="en-US">
                <a:ea typeface="游ゴシック"/>
                <a:cs typeface="Calibri"/>
              </a:rPr>
              <a:t>担当内容</a:t>
            </a:r>
            <a:endParaRPr lang="ja-JP" altLang="en-US" dirty="0">
              <a:ea typeface="游ゴシック"/>
              <a:cs typeface="Calibri"/>
            </a:endParaRPr>
          </a:p>
          <a:p>
            <a:pPr lvl="1"/>
            <a:r>
              <a:rPr lang="ja-JP" altLang="en-US" sz="2800">
                <a:ea typeface="游ゴシック"/>
                <a:cs typeface="Calibri"/>
              </a:rPr>
              <a:t>フロントエンド</a:t>
            </a:r>
            <a:endParaRPr lang="ja-JP" altLang="en-US" sz="2800" dirty="0">
              <a:ea typeface="游ゴシック"/>
              <a:cs typeface="Calibri"/>
            </a:endParaRPr>
          </a:p>
          <a:p>
            <a:pPr lvl="1"/>
            <a:endParaRPr lang="ja-JP" altLang="en-US" sz="2000">
              <a:ea typeface="游ゴシック"/>
              <a:cs typeface="Calibri"/>
            </a:endParaRPr>
          </a:p>
          <a:p>
            <a:pPr lvl="1"/>
            <a:endParaRPr lang="ja-JP" altLang="en-US" sz="2000">
              <a:ea typeface="游ゴシック"/>
              <a:cs typeface="Calibri"/>
            </a:endParaRPr>
          </a:p>
          <a:p>
            <a:pPr lvl="1"/>
            <a:endParaRPr lang="ja-JP" altLang="en-US" sz="2000">
              <a:ea typeface="游ゴシック"/>
              <a:cs typeface="Calibri"/>
            </a:endParaRPr>
          </a:p>
          <a:p>
            <a:pPr lvl="1"/>
            <a:endParaRPr lang="ja-JP" altLang="en-US" sz="2000">
              <a:ea typeface="游ゴシック"/>
              <a:cs typeface="Calibri"/>
            </a:endParaRPr>
          </a:p>
          <a:p>
            <a:pPr lvl="1"/>
            <a:endParaRPr lang="ja-JP" altLang="en-US" sz="2000">
              <a:ea typeface="游ゴシック"/>
              <a:cs typeface="Calibri"/>
            </a:endParaRPr>
          </a:p>
        </p:txBody>
      </p:sp>
      <p:pic>
        <p:nvPicPr>
          <p:cNvPr id="4" name="図 4" descr="駅のホームに停まっている電車&#10;&#10;説明は自動で生成されたものです">
            <a:extLst>
              <a:ext uri="{FF2B5EF4-FFF2-40B4-BE49-F238E27FC236}">
                <a16:creationId xmlns:a16="http://schemas.microsoft.com/office/drawing/2014/main" id="{FDFEC11E-800E-4E84-9F4C-006D7447C8EE}"/>
              </a:ext>
            </a:extLst>
          </p:cNvPr>
          <p:cNvPicPr>
            <a:picLocks noChangeAspect="1"/>
          </p:cNvPicPr>
          <p:nvPr/>
        </p:nvPicPr>
        <p:blipFill rotWithShape="1">
          <a:blip r:embed="rId2"/>
          <a:srcRect l="41664" t="8273" r="39406" b="55815"/>
          <a:stretch/>
        </p:blipFill>
        <p:spPr>
          <a:xfrm>
            <a:off x="7391400" y="0"/>
            <a:ext cx="4803689" cy="6861616"/>
          </a:xfrm>
          <a:prstGeom prst="rect">
            <a:avLst/>
          </a:prstGeom>
        </p:spPr>
      </p:pic>
    </p:spTree>
    <p:extLst>
      <p:ext uri="{BB962C8B-B14F-4D97-AF65-F5344CB8AC3E}">
        <p14:creationId xmlns:p14="http://schemas.microsoft.com/office/powerpoint/2010/main" val="251685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8" name="Rectangle 26">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9CFECC5-E02A-46EC-8F3F-580CA7EBE3FD}"/>
              </a:ext>
            </a:extLst>
          </p:cNvPr>
          <p:cNvSpPr>
            <a:spLocks noGrp="1"/>
          </p:cNvSpPr>
          <p:nvPr>
            <p:ph type="title"/>
          </p:nvPr>
        </p:nvSpPr>
        <p:spPr>
          <a:xfrm>
            <a:off x="836679" y="723898"/>
            <a:ext cx="6002110" cy="1495425"/>
          </a:xfrm>
        </p:spPr>
        <p:txBody>
          <a:bodyPr>
            <a:normAutofit/>
          </a:bodyPr>
          <a:lstStyle/>
          <a:p>
            <a:r>
              <a:rPr lang="ja-JP" altLang="en-US" sz="4000">
                <a:ea typeface="游ゴシック Light"/>
                <a:cs typeface="Calibri Light"/>
              </a:rPr>
              <a:t>1 メンバー紹介</a:t>
            </a:r>
          </a:p>
        </p:txBody>
      </p:sp>
      <p:sp>
        <p:nvSpPr>
          <p:cNvPr id="3" name="コンテンツ プレースホルダー 2">
            <a:extLst>
              <a:ext uri="{FF2B5EF4-FFF2-40B4-BE49-F238E27FC236}">
                <a16:creationId xmlns:a16="http://schemas.microsoft.com/office/drawing/2014/main" id="{941D2916-E293-4D7D-B3CB-C38C7292415B}"/>
              </a:ext>
            </a:extLst>
          </p:cNvPr>
          <p:cNvSpPr>
            <a:spLocks noGrp="1"/>
          </p:cNvSpPr>
          <p:nvPr>
            <p:ph idx="1"/>
          </p:nvPr>
        </p:nvSpPr>
        <p:spPr>
          <a:xfrm>
            <a:off x="836680" y="2405067"/>
            <a:ext cx="6002110" cy="3729034"/>
          </a:xfrm>
        </p:spPr>
        <p:txBody>
          <a:bodyPr vert="horz" lIns="91440" tIns="45720" rIns="91440" bIns="45720" rtlCol="0" anchor="t">
            <a:normAutofit/>
          </a:bodyPr>
          <a:lstStyle/>
          <a:p>
            <a:endParaRPr kumimoji="1" lang="ja-JP" altLang="en-US" sz="2000"/>
          </a:p>
          <a:p>
            <a:endParaRPr lang="ja-JP" altLang="en-US" dirty="0">
              <a:ea typeface="游ゴシック"/>
              <a:cs typeface="Calibri"/>
            </a:endParaRPr>
          </a:p>
          <a:p>
            <a:r>
              <a:rPr lang="ja-JP" altLang="en-US">
                <a:ea typeface="游ゴシック"/>
                <a:cs typeface="Calibri"/>
              </a:rPr>
              <a:t>Vue担当</a:t>
            </a:r>
            <a:endParaRPr lang="ja-JP" altLang="en-US" dirty="0">
              <a:ea typeface="游ゴシック"/>
              <a:cs typeface="Calibri"/>
            </a:endParaRPr>
          </a:p>
          <a:p>
            <a:pPr lvl="1"/>
            <a:r>
              <a:rPr lang="ja-JP" altLang="en-US" sz="2800">
                <a:ea typeface="游ゴシック"/>
                <a:cs typeface="Calibri"/>
              </a:rPr>
              <a:t>中西翔太郎</a:t>
            </a:r>
            <a:endParaRPr lang="ja-JP" altLang="en-US" sz="2800" dirty="0">
              <a:ea typeface="游ゴシック"/>
              <a:cs typeface="Calibri"/>
            </a:endParaRPr>
          </a:p>
          <a:p>
            <a:pPr lvl="1"/>
            <a:endParaRPr lang="ja-JP" altLang="en-US" sz="2800" dirty="0">
              <a:ea typeface="游ゴシック"/>
              <a:cs typeface="Calibri"/>
            </a:endParaRPr>
          </a:p>
          <a:p>
            <a:r>
              <a:rPr lang="ja-JP" altLang="en-US">
                <a:ea typeface="游ゴシック"/>
                <a:cs typeface="Calibri"/>
              </a:rPr>
              <a:t>担当内容</a:t>
            </a:r>
            <a:endParaRPr lang="ja-JP" altLang="en-US" dirty="0">
              <a:ea typeface="游ゴシック"/>
              <a:cs typeface="Calibri"/>
            </a:endParaRPr>
          </a:p>
          <a:p>
            <a:pPr lvl="1"/>
            <a:r>
              <a:rPr lang="ja-JP" altLang="en-US" sz="2800">
                <a:ea typeface="游ゴシック"/>
                <a:cs typeface="Calibri"/>
              </a:rPr>
              <a:t>フロントエンド</a:t>
            </a:r>
            <a:endParaRPr lang="ja-JP" altLang="en-US" sz="2800" dirty="0">
              <a:ea typeface="游ゴシック"/>
              <a:cs typeface="Calibri"/>
            </a:endParaRPr>
          </a:p>
          <a:p>
            <a:pPr lvl="1"/>
            <a:endParaRPr lang="ja-JP" altLang="en-US" sz="2000">
              <a:ea typeface="游ゴシック"/>
              <a:cs typeface="Calibri"/>
            </a:endParaRPr>
          </a:p>
          <a:p>
            <a:pPr lvl="1"/>
            <a:endParaRPr lang="ja-JP" altLang="en-US" sz="2000">
              <a:ea typeface="游ゴシック"/>
              <a:cs typeface="Calibri"/>
            </a:endParaRPr>
          </a:p>
          <a:p>
            <a:pPr lvl="1"/>
            <a:endParaRPr lang="ja-JP" altLang="en-US" sz="2000">
              <a:ea typeface="游ゴシック"/>
              <a:cs typeface="Calibri"/>
            </a:endParaRPr>
          </a:p>
          <a:p>
            <a:pPr lvl="1"/>
            <a:endParaRPr lang="ja-JP" altLang="en-US" sz="2000">
              <a:ea typeface="游ゴシック"/>
              <a:cs typeface="Calibri"/>
            </a:endParaRPr>
          </a:p>
          <a:p>
            <a:pPr lvl="1"/>
            <a:endParaRPr lang="ja-JP" altLang="en-US" sz="2000">
              <a:ea typeface="游ゴシック"/>
              <a:cs typeface="Calibri"/>
            </a:endParaRPr>
          </a:p>
        </p:txBody>
      </p:sp>
      <p:pic>
        <p:nvPicPr>
          <p:cNvPr id="7" name="図 7" descr="建物, 人, 男, 立つ が含まれている画像&#10;&#10;説明は自動で生成されたものです">
            <a:extLst>
              <a:ext uri="{FF2B5EF4-FFF2-40B4-BE49-F238E27FC236}">
                <a16:creationId xmlns:a16="http://schemas.microsoft.com/office/drawing/2014/main" id="{5ED4A835-F50C-4436-A62A-D9AAF6FDA2EE}"/>
              </a:ext>
            </a:extLst>
          </p:cNvPr>
          <p:cNvPicPr>
            <a:picLocks noChangeAspect="1"/>
          </p:cNvPicPr>
          <p:nvPr/>
        </p:nvPicPr>
        <p:blipFill>
          <a:blip r:embed="rId2"/>
          <a:stretch>
            <a:fillRect/>
          </a:stretch>
        </p:blipFill>
        <p:spPr>
          <a:xfrm>
            <a:off x="7028986" y="1859"/>
            <a:ext cx="5159297" cy="6854282"/>
          </a:xfrm>
          <a:prstGeom prst="rect">
            <a:avLst/>
          </a:prstGeom>
        </p:spPr>
      </p:pic>
    </p:spTree>
    <p:extLst>
      <p:ext uri="{BB962C8B-B14F-4D97-AF65-F5344CB8AC3E}">
        <p14:creationId xmlns:p14="http://schemas.microsoft.com/office/powerpoint/2010/main" val="2566403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8" name="Rectangle 26">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9CFECC5-E02A-46EC-8F3F-580CA7EBE3FD}"/>
              </a:ext>
            </a:extLst>
          </p:cNvPr>
          <p:cNvSpPr>
            <a:spLocks noGrp="1"/>
          </p:cNvSpPr>
          <p:nvPr>
            <p:ph type="title"/>
          </p:nvPr>
        </p:nvSpPr>
        <p:spPr>
          <a:xfrm>
            <a:off x="836679" y="723898"/>
            <a:ext cx="6002110" cy="1495425"/>
          </a:xfrm>
        </p:spPr>
        <p:txBody>
          <a:bodyPr>
            <a:normAutofit/>
          </a:bodyPr>
          <a:lstStyle/>
          <a:p>
            <a:r>
              <a:rPr lang="ja-JP" altLang="en-US" sz="4000">
                <a:ea typeface="游ゴシック Light"/>
                <a:cs typeface="Calibri Light"/>
              </a:rPr>
              <a:t>1 メンバー紹介</a:t>
            </a:r>
          </a:p>
        </p:txBody>
      </p:sp>
      <p:sp>
        <p:nvSpPr>
          <p:cNvPr id="3" name="コンテンツ プレースホルダー 2">
            <a:extLst>
              <a:ext uri="{FF2B5EF4-FFF2-40B4-BE49-F238E27FC236}">
                <a16:creationId xmlns:a16="http://schemas.microsoft.com/office/drawing/2014/main" id="{941D2916-E293-4D7D-B3CB-C38C7292415B}"/>
              </a:ext>
            </a:extLst>
          </p:cNvPr>
          <p:cNvSpPr>
            <a:spLocks noGrp="1"/>
          </p:cNvSpPr>
          <p:nvPr>
            <p:ph idx="1"/>
          </p:nvPr>
        </p:nvSpPr>
        <p:spPr>
          <a:xfrm>
            <a:off x="836680" y="2405067"/>
            <a:ext cx="6002110" cy="3729034"/>
          </a:xfrm>
        </p:spPr>
        <p:txBody>
          <a:bodyPr vert="horz" lIns="91440" tIns="45720" rIns="91440" bIns="45720" rtlCol="0" anchor="t">
            <a:normAutofit/>
          </a:bodyPr>
          <a:lstStyle/>
          <a:p>
            <a:endParaRPr kumimoji="1" lang="ja-JP" altLang="en-US" sz="2000"/>
          </a:p>
          <a:p>
            <a:endParaRPr lang="ja-JP" altLang="en-US" dirty="0">
              <a:ea typeface="游ゴシック"/>
              <a:cs typeface="Calibri"/>
            </a:endParaRPr>
          </a:p>
          <a:p>
            <a:r>
              <a:rPr lang="ja-JP" altLang="en-US">
                <a:ea typeface="游ゴシック"/>
                <a:cs typeface="Calibri"/>
              </a:rPr>
              <a:t>バックエンド担当</a:t>
            </a:r>
            <a:endParaRPr lang="ja-JP" altLang="en-US" dirty="0">
              <a:ea typeface="游ゴシック"/>
              <a:cs typeface="Calibri"/>
            </a:endParaRPr>
          </a:p>
          <a:p>
            <a:pPr lvl="1"/>
            <a:r>
              <a:rPr lang="ja-JP" altLang="en-US" sz="2800">
                <a:ea typeface="游ゴシック"/>
                <a:cs typeface="Calibri"/>
              </a:rPr>
              <a:t>藤家竜</a:t>
            </a:r>
            <a:endParaRPr lang="ja-JP" altLang="en-US" sz="2800" dirty="0">
              <a:ea typeface="游ゴシック"/>
              <a:cs typeface="Calibri"/>
            </a:endParaRPr>
          </a:p>
          <a:p>
            <a:pPr lvl="1"/>
            <a:endParaRPr lang="ja-JP" altLang="en-US" sz="2800" dirty="0">
              <a:ea typeface="游ゴシック"/>
              <a:cs typeface="Calibri"/>
            </a:endParaRPr>
          </a:p>
          <a:p>
            <a:r>
              <a:rPr lang="ja-JP" altLang="en-US">
                <a:ea typeface="游ゴシック"/>
                <a:cs typeface="Calibri"/>
              </a:rPr>
              <a:t>担当内容</a:t>
            </a:r>
            <a:endParaRPr lang="ja-JP" altLang="en-US" dirty="0">
              <a:ea typeface="游ゴシック"/>
              <a:cs typeface="Calibri"/>
            </a:endParaRPr>
          </a:p>
          <a:p>
            <a:pPr lvl="1"/>
            <a:r>
              <a:rPr lang="ja-JP" altLang="en-US" sz="2800">
                <a:ea typeface="游ゴシック"/>
                <a:cs typeface="Calibri"/>
              </a:rPr>
              <a:t>バックエンド、SEO</a:t>
            </a:r>
            <a:endParaRPr lang="ja-JP" altLang="en-US" sz="2800" dirty="0">
              <a:ea typeface="游ゴシック"/>
              <a:cs typeface="Calibri"/>
            </a:endParaRPr>
          </a:p>
          <a:p>
            <a:pPr lvl="1"/>
            <a:endParaRPr lang="ja-JP" altLang="en-US" sz="2000">
              <a:ea typeface="游ゴシック"/>
              <a:cs typeface="Calibri"/>
            </a:endParaRPr>
          </a:p>
          <a:p>
            <a:pPr lvl="1"/>
            <a:endParaRPr lang="ja-JP" altLang="en-US" sz="2000">
              <a:ea typeface="游ゴシック"/>
              <a:cs typeface="Calibri"/>
            </a:endParaRPr>
          </a:p>
          <a:p>
            <a:pPr lvl="1"/>
            <a:endParaRPr lang="ja-JP" altLang="en-US" sz="2000">
              <a:ea typeface="游ゴシック"/>
              <a:cs typeface="Calibri"/>
            </a:endParaRPr>
          </a:p>
          <a:p>
            <a:pPr lvl="1"/>
            <a:endParaRPr lang="ja-JP" altLang="en-US" sz="2000">
              <a:ea typeface="游ゴシック"/>
              <a:cs typeface="Calibri"/>
            </a:endParaRPr>
          </a:p>
          <a:p>
            <a:pPr lvl="1"/>
            <a:endParaRPr lang="ja-JP" altLang="en-US" sz="2000">
              <a:ea typeface="游ゴシック"/>
              <a:cs typeface="Calibri"/>
            </a:endParaRPr>
          </a:p>
        </p:txBody>
      </p:sp>
      <p:pic>
        <p:nvPicPr>
          <p:cNvPr id="4" name="図 4" descr="白いシャツを着ている少年&#10;&#10;説明は自動で生成されたものです">
            <a:extLst>
              <a:ext uri="{FF2B5EF4-FFF2-40B4-BE49-F238E27FC236}">
                <a16:creationId xmlns:a16="http://schemas.microsoft.com/office/drawing/2014/main" id="{14DC0567-25CF-4823-A85E-9DA0D89CB5CD}"/>
              </a:ext>
            </a:extLst>
          </p:cNvPr>
          <p:cNvPicPr>
            <a:picLocks noChangeAspect="1"/>
          </p:cNvPicPr>
          <p:nvPr/>
        </p:nvPicPr>
        <p:blipFill>
          <a:blip r:embed="rId2"/>
          <a:stretch>
            <a:fillRect/>
          </a:stretch>
        </p:blipFill>
        <p:spPr>
          <a:xfrm>
            <a:off x="7149791" y="1001"/>
            <a:ext cx="5038492" cy="6855997"/>
          </a:xfrm>
          <a:prstGeom prst="rect">
            <a:avLst/>
          </a:prstGeom>
        </p:spPr>
      </p:pic>
    </p:spTree>
    <p:extLst>
      <p:ext uri="{BB962C8B-B14F-4D97-AF65-F5344CB8AC3E}">
        <p14:creationId xmlns:p14="http://schemas.microsoft.com/office/powerpoint/2010/main" val="225025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ea typeface="游ゴシック Light"/>
                <a:cs typeface="Calibri Light"/>
              </a:rPr>
              <a:t>２作成理由</a:t>
            </a:r>
            <a:endParaRPr lang="ja-JP" altLang="en-US" dirty="0">
              <a:ea typeface="游ゴシック Light"/>
              <a:cs typeface="Calibri Light"/>
            </a:endParaRPr>
          </a:p>
        </p:txBody>
      </p:sp>
      <p:sp>
        <p:nvSpPr>
          <p:cNvPr id="3" name="サブタイトル 2"/>
          <p:cNvSpPr>
            <a:spLocks noGrp="1"/>
          </p:cNvSpPr>
          <p:nvPr>
            <p:ph sz="half" idx="1"/>
          </p:nvPr>
        </p:nvSpPr>
        <p:spPr>
          <a:xfrm>
            <a:off x="838200" y="1825625"/>
            <a:ext cx="7942052" cy="4351338"/>
          </a:xfrm>
        </p:spPr>
        <p:txBody>
          <a:bodyPr vert="horz" lIns="91440" tIns="45720" rIns="91440" bIns="45720" rtlCol="0" anchor="t">
            <a:normAutofit/>
          </a:bodyPr>
          <a:lstStyle/>
          <a:p>
            <a:pPr>
              <a:lnSpc>
                <a:spcPct val="150000"/>
              </a:lnSpc>
            </a:pPr>
            <a:r>
              <a:rPr lang="ja-JP">
                <a:latin typeface="游ゴシック"/>
                <a:ea typeface="游ゴシック"/>
                <a:cs typeface="+mn-lt"/>
              </a:rPr>
              <a:t>相手が自分と居て楽しいのか気になりなる。</a:t>
            </a:r>
            <a:endParaRPr lang="ja-JP">
              <a:latin typeface="游ゴシック"/>
              <a:ea typeface="游ゴシック"/>
              <a:cs typeface="Calibri" panose="020F0502020204030204"/>
            </a:endParaRPr>
          </a:p>
          <a:p>
            <a:pPr>
              <a:lnSpc>
                <a:spcPct val="150000"/>
              </a:lnSpc>
            </a:pPr>
            <a:r>
              <a:rPr lang="ja-JP">
                <a:latin typeface="游ゴシック"/>
                <a:ea typeface="游ゴシック"/>
                <a:cs typeface="+mn-lt"/>
              </a:rPr>
              <a:t>自分が他人にどう思われているか知りたい。</a:t>
            </a:r>
            <a:endParaRPr lang="ja-JP">
              <a:latin typeface="游ゴシック"/>
              <a:ea typeface="游ゴシック"/>
              <a:cs typeface="Calibri" panose="020F0502020204030204"/>
            </a:endParaRPr>
          </a:p>
          <a:p>
            <a:pPr>
              <a:lnSpc>
                <a:spcPct val="150000"/>
              </a:lnSpc>
            </a:pPr>
            <a:r>
              <a:rPr lang="ja-JP">
                <a:latin typeface="游ゴシック"/>
                <a:ea typeface="游ゴシック"/>
                <a:cs typeface="+mn-lt"/>
              </a:rPr>
              <a:t>他人から好かれたい。</a:t>
            </a:r>
            <a:endParaRPr lang="ja-JP">
              <a:latin typeface="游ゴシック"/>
              <a:ea typeface="游ゴシック"/>
              <a:cs typeface="Calibri" panose="020F0502020204030204"/>
            </a:endParaRPr>
          </a:p>
        </p:txBody>
      </p:sp>
      <p:pic>
        <p:nvPicPr>
          <p:cNvPr id="10" name="グラフィックス 10">
            <a:extLst>
              <a:ext uri="{FF2B5EF4-FFF2-40B4-BE49-F238E27FC236}">
                <a16:creationId xmlns:a16="http://schemas.microsoft.com/office/drawing/2014/main" id="{6C20FD05-AE0B-41D6-BE47-75403460B453}"/>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tretch>
            <a:fillRect/>
          </a:stretch>
        </p:blipFill>
        <p:spPr>
          <a:xfrm>
            <a:off x="8542651" y="3177096"/>
            <a:ext cx="2812962" cy="2812962"/>
          </a:xfrm>
        </p:spPr>
      </p:pic>
    </p:spTree>
    <p:extLst>
      <p:ext uri="{BB962C8B-B14F-4D97-AF65-F5344CB8AC3E}">
        <p14:creationId xmlns:p14="http://schemas.microsoft.com/office/powerpoint/2010/main" val="2745861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ea typeface="游ゴシック Light"/>
                <a:cs typeface="Calibri Light"/>
              </a:rPr>
              <a:t>２作成理由</a:t>
            </a:r>
            <a:endParaRPr lang="ja-JP" altLang="en-US" dirty="0">
              <a:ea typeface="游ゴシック Light"/>
              <a:cs typeface="Calibri Light"/>
            </a:endParaRPr>
          </a:p>
        </p:txBody>
      </p:sp>
      <p:pic>
        <p:nvPicPr>
          <p:cNvPr id="4" name="図 4" descr="テーブル&#10;&#10;説明は自動で生成されたものです">
            <a:extLst>
              <a:ext uri="{FF2B5EF4-FFF2-40B4-BE49-F238E27FC236}">
                <a16:creationId xmlns:a16="http://schemas.microsoft.com/office/drawing/2014/main" id="{A7BB2781-AD84-4608-92C2-EE2DFBEE1383}"/>
              </a:ext>
            </a:extLst>
          </p:cNvPr>
          <p:cNvPicPr>
            <a:picLocks noGrp="1" noChangeAspect="1"/>
          </p:cNvPicPr>
          <p:nvPr>
            <p:ph idx="1"/>
          </p:nvPr>
        </p:nvPicPr>
        <p:blipFill>
          <a:blip r:embed="rId3"/>
          <a:stretch>
            <a:fillRect/>
          </a:stretch>
        </p:blipFill>
        <p:spPr>
          <a:xfrm>
            <a:off x="1693037" y="1696229"/>
            <a:ext cx="8302716" cy="4480734"/>
          </a:xfrm>
        </p:spPr>
      </p:pic>
    </p:spTree>
    <p:extLst>
      <p:ext uri="{BB962C8B-B14F-4D97-AF65-F5344CB8AC3E}">
        <p14:creationId xmlns:p14="http://schemas.microsoft.com/office/powerpoint/2010/main" val="934389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ea typeface="游ゴシック Light"/>
                <a:cs typeface="Calibri Light"/>
              </a:rPr>
              <a:t>2作成理由</a:t>
            </a:r>
            <a:endParaRPr lang="ja-JP" altLang="en-US" dirty="0">
              <a:ea typeface="游ゴシック Light"/>
              <a:cs typeface="Calibri Light"/>
            </a:endParaRPr>
          </a:p>
        </p:txBody>
      </p:sp>
      <p:sp>
        <p:nvSpPr>
          <p:cNvPr id="3" name="サブタイトル 2"/>
          <p:cNvSpPr>
            <a:spLocks noGrp="1"/>
          </p:cNvSpPr>
          <p:nvPr>
            <p:ph sz="half" idx="1"/>
          </p:nvPr>
        </p:nvSpPr>
        <p:spPr>
          <a:xfrm>
            <a:off x="1327032" y="2832040"/>
            <a:ext cx="9537938" cy="1202697"/>
          </a:xfrm>
        </p:spPr>
        <p:txBody>
          <a:bodyPr vert="horz" lIns="91440" tIns="45720" rIns="91440" bIns="45720" rtlCol="0" anchor="t">
            <a:normAutofit/>
          </a:bodyPr>
          <a:lstStyle/>
          <a:p>
            <a:pPr marL="0" indent="0">
              <a:buNone/>
            </a:pPr>
            <a:r>
              <a:rPr lang="ja-JP" altLang="en-US" sz="3600">
                <a:ea typeface="游ゴシック"/>
                <a:cs typeface="Calibri"/>
              </a:rPr>
              <a:t>相手の感情が可視化できればいいのでは！？</a:t>
            </a:r>
            <a:endParaRPr lang="ja-JP" altLang="en-US" sz="3600">
              <a:cs typeface="Calibri" panose="020F0502020204030204"/>
            </a:endParaRPr>
          </a:p>
        </p:txBody>
      </p:sp>
      <p:pic>
        <p:nvPicPr>
          <p:cNvPr id="5" name="グラフィックス 5">
            <a:extLst>
              <a:ext uri="{FF2B5EF4-FFF2-40B4-BE49-F238E27FC236}">
                <a16:creationId xmlns:a16="http://schemas.microsoft.com/office/drawing/2014/main" id="{CB6744DB-A8A1-4B93-B36D-1DC39DA1381D}"/>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7435596" y="3435888"/>
            <a:ext cx="2913603" cy="2913603"/>
          </a:xfrm>
        </p:spPr>
      </p:pic>
    </p:spTree>
    <p:extLst>
      <p:ext uri="{BB962C8B-B14F-4D97-AF65-F5344CB8AC3E}">
        <p14:creationId xmlns:p14="http://schemas.microsoft.com/office/powerpoint/2010/main" val="27367510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634</Words>
  <Application>Microsoft Macintosh PowerPoint</Application>
  <PresentationFormat>ワイド画面</PresentationFormat>
  <Paragraphs>170</Paragraphs>
  <Slides>20</Slides>
  <Notes>9</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20</vt:i4>
      </vt:variant>
    </vt:vector>
  </HeadingPairs>
  <TitlesOfParts>
    <vt:vector size="30" baseType="lpstr">
      <vt:lpstr>ＭＳ Ｐゴシック</vt:lpstr>
      <vt:lpstr>Tsukushi A Round Gothic</vt:lpstr>
      <vt:lpstr>Yu Gothic</vt:lpstr>
      <vt:lpstr>Yu Gothic</vt:lpstr>
      <vt:lpstr>游ゴシック Light</vt:lpstr>
      <vt:lpstr>游ゴシック Light</vt:lpstr>
      <vt:lpstr>Arial</vt:lpstr>
      <vt:lpstr>Calibri</vt:lpstr>
      <vt:lpstr>Calibri Light</vt:lpstr>
      <vt:lpstr>Office Theme</vt:lpstr>
      <vt:lpstr>ミテフレ</vt:lpstr>
      <vt:lpstr>1 メンバー紹介</vt:lpstr>
      <vt:lpstr>1 メンバー紹介</vt:lpstr>
      <vt:lpstr>1 メンバー紹介</vt:lpstr>
      <vt:lpstr>1 メンバー紹介</vt:lpstr>
      <vt:lpstr>1 メンバー紹介</vt:lpstr>
      <vt:lpstr>２作成理由</vt:lpstr>
      <vt:lpstr>２作成理由</vt:lpstr>
      <vt:lpstr>2作成理由</vt:lpstr>
      <vt:lpstr>3 システム構成</vt:lpstr>
      <vt:lpstr>PowerPoint プレゼンテーション</vt:lpstr>
      <vt:lpstr>５前回との違い</vt:lpstr>
      <vt:lpstr>6.運用について</vt:lpstr>
      <vt:lpstr>7.集客について</vt:lpstr>
      <vt:lpstr>Twitter</vt:lpstr>
      <vt:lpstr>Googleアナリティクス</vt:lpstr>
      <vt:lpstr>GoogleSearchConsole</vt:lpstr>
      <vt:lpstr>Page Speed Insights</vt:lpstr>
      <vt:lpstr>８所感</vt:lpstr>
      <vt:lpstr>８展望</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
  <cp:lastModifiedBy>中村 賢哉</cp:lastModifiedBy>
  <cp:revision>199</cp:revision>
  <dcterms:created xsi:type="dcterms:W3CDTF">2021-01-19T01:16:53Z</dcterms:created>
  <dcterms:modified xsi:type="dcterms:W3CDTF">2021-01-19T02:47:03Z</dcterms:modified>
</cp:coreProperties>
</file>